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3" r:id="rId8"/>
    <p:sldId id="262" r:id="rId9"/>
    <p:sldId id="273" r:id="rId10"/>
    <p:sldId id="271" r:id="rId11"/>
    <p:sldId id="268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CC9900"/>
    <a:srgbClr val="000099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3" d="100"/>
          <a:sy n="123" d="100"/>
        </p:scale>
        <p:origin x="-12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000CC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0C20-00C2-4D73-9DA3-4E616D5A75CA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D451-9F81-43DD-9985-129B099C4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178" y="1556197"/>
            <a:ext cx="1385316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Clues…</a:t>
            </a:r>
            <a:endParaRPr lang="en-US" sz="32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802" y="2172150"/>
            <a:ext cx="8032520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1) </a:t>
            </a:r>
            <a:r>
              <a: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Earth rocks show that billions of years of radiometric decay</a:t>
            </a:r>
          </a:p>
          <a:p>
            <a:pPr algn="ctr"/>
            <a:r>
              <a: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has occurred since the creation</a:t>
            </a:r>
          </a:p>
          <a:p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4654" y="2952820"/>
            <a:ext cx="634885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2) Earth rocks contain evidence of youth as well!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44982" y="3364296"/>
            <a:ext cx="6354240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vestiges from fossil ancestors </a:t>
            </a:r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  <a:sym typeface="Wingdings" pitchFamily="2" charset="2"/>
              </a:rPr>
              <a:t> &lt;1 million years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44982" y="3757946"/>
            <a:ext cx="5453481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inter-specific hybrids </a:t>
            </a:r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  <a:sym typeface="Wingdings" pitchFamily="2" charset="2"/>
              </a:rPr>
              <a:t> &lt;&lt;1 million years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4982" y="4151596"/>
            <a:ext cx="660533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Flood fossils with C-14 dates 35-50 thousand years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44982" y="4545247"/>
            <a:ext cx="643567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helium in creation rocks leaking only ~6000 years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6661" y="1556197"/>
            <a:ext cx="6930680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to reconcile much radioactive decay and short ages…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056802" y="1991844"/>
            <a:ext cx="6962612" cy="4289674"/>
            <a:chOff x="1056802" y="1991844"/>
            <a:chExt cx="6962612" cy="4289674"/>
          </a:xfrm>
        </p:grpSpPr>
        <p:sp>
          <p:nvSpPr>
            <p:cNvPr id="4" name="TextBox 3"/>
            <p:cNvSpPr txBox="1"/>
            <p:nvPr/>
          </p:nvSpPr>
          <p:spPr>
            <a:xfrm>
              <a:off x="1056802" y="1991844"/>
              <a:ext cx="6962612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radiometric decay rates were </a:t>
              </a:r>
              <a:r>
                <a:rPr lang="en-US" sz="2400" b="1" u="sng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much</a:t>
              </a:r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 faster in the past</a:t>
              </a:r>
            </a:p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(probably divine intervention in Creation &amp; Flood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grpSp>
          <p:nvGrpSpPr>
            <p:cNvPr id="23" name="Group 73"/>
            <p:cNvGrpSpPr/>
            <p:nvPr/>
          </p:nvGrpSpPr>
          <p:grpSpPr>
            <a:xfrm>
              <a:off x="3548364" y="2930644"/>
              <a:ext cx="2047272" cy="3350874"/>
              <a:chOff x="3439128" y="2354467"/>
              <a:chExt cx="2265745" cy="3807791"/>
            </a:xfrm>
          </p:grpSpPr>
          <p:sp>
            <p:nvSpPr>
              <p:cNvPr id="26" name="Freeform 25"/>
              <p:cNvSpPr/>
              <p:nvPr/>
            </p:nvSpPr>
            <p:spPr>
              <a:xfrm>
                <a:off x="3439128" y="4945915"/>
                <a:ext cx="2226364" cy="1216343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1101388 w 2711941"/>
                  <a:gd name="connsiteY6" fmla="*/ 1269891 h 1491557"/>
                  <a:gd name="connsiteX7" fmla="*/ 688529 w 2711941"/>
                  <a:gd name="connsiteY7" fmla="*/ 996573 h 1491557"/>
                  <a:gd name="connsiteX8" fmla="*/ 238136 w 2711941"/>
                  <a:gd name="connsiteY8" fmla="*/ 515011 h 1491557"/>
                  <a:gd name="connsiteX9" fmla="*/ 5123 w 2711941"/>
                  <a:gd name="connsiteY9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688529 w 2711941"/>
                  <a:gd name="connsiteY6" fmla="*/ 996573 h 1491557"/>
                  <a:gd name="connsiteX7" fmla="*/ 238136 w 2711941"/>
                  <a:gd name="connsiteY7" fmla="*/ 515011 h 1491557"/>
                  <a:gd name="connsiteX8" fmla="*/ 5123 w 2711941"/>
                  <a:gd name="connsiteY8" fmla="*/ 0 h 1491557"/>
                  <a:gd name="connsiteX0" fmla="*/ 5123 w 2804691"/>
                  <a:gd name="connsiteY0" fmla="*/ 0 h 1465118"/>
                  <a:gd name="connsiteX1" fmla="*/ 2711941 w 2804691"/>
                  <a:gd name="connsiteY1" fmla="*/ 7012 h 1465118"/>
                  <a:gd name="connsiteX2" fmla="*/ 2540144 w 2804691"/>
                  <a:gd name="connsiteY2" fmla="*/ 488981 h 1465118"/>
                  <a:gd name="connsiteX3" fmla="*/ 2177328 w 2804691"/>
                  <a:gd name="connsiteY3" fmla="*/ 918481 h 1465118"/>
                  <a:gd name="connsiteX4" fmla="*/ 2804691 w 2804691"/>
                  <a:gd name="connsiteY4" fmla="*/ 1464326 h 1465118"/>
                  <a:gd name="connsiteX5" fmla="*/ 1241585 w 2804691"/>
                  <a:gd name="connsiteY5" fmla="*/ 1465118 h 1465118"/>
                  <a:gd name="connsiteX6" fmla="*/ 688529 w 2804691"/>
                  <a:gd name="connsiteY6" fmla="*/ 996573 h 1465118"/>
                  <a:gd name="connsiteX7" fmla="*/ 238136 w 2804691"/>
                  <a:gd name="connsiteY7" fmla="*/ 515011 h 1465118"/>
                  <a:gd name="connsiteX8" fmla="*/ 5123 w 2804691"/>
                  <a:gd name="connsiteY8" fmla="*/ 0 h 1465118"/>
                  <a:gd name="connsiteX0" fmla="*/ 236654 w 3036222"/>
                  <a:gd name="connsiteY0" fmla="*/ 0 h 1478735"/>
                  <a:gd name="connsiteX1" fmla="*/ 2943472 w 3036222"/>
                  <a:gd name="connsiteY1" fmla="*/ 7012 h 1478735"/>
                  <a:gd name="connsiteX2" fmla="*/ 2771675 w 3036222"/>
                  <a:gd name="connsiteY2" fmla="*/ 488981 h 1478735"/>
                  <a:gd name="connsiteX3" fmla="*/ 2408859 w 3036222"/>
                  <a:gd name="connsiteY3" fmla="*/ 918481 h 1478735"/>
                  <a:gd name="connsiteX4" fmla="*/ 3036222 w 3036222"/>
                  <a:gd name="connsiteY4" fmla="*/ 1464326 h 1478735"/>
                  <a:gd name="connsiteX5" fmla="*/ 141789 w 3036222"/>
                  <a:gd name="connsiteY5" fmla="*/ 1478735 h 1478735"/>
                  <a:gd name="connsiteX6" fmla="*/ 920060 w 3036222"/>
                  <a:gd name="connsiteY6" fmla="*/ 996573 h 1478735"/>
                  <a:gd name="connsiteX7" fmla="*/ 469667 w 3036222"/>
                  <a:gd name="connsiteY7" fmla="*/ 515011 h 1478735"/>
                  <a:gd name="connsiteX8" fmla="*/ 236654 w 3036222"/>
                  <a:gd name="connsiteY8" fmla="*/ 0 h 1478735"/>
                  <a:gd name="connsiteX0" fmla="*/ 251356 w 3050924"/>
                  <a:gd name="connsiteY0" fmla="*/ 0 h 1478735"/>
                  <a:gd name="connsiteX1" fmla="*/ 2958174 w 3050924"/>
                  <a:gd name="connsiteY1" fmla="*/ 7012 h 1478735"/>
                  <a:gd name="connsiteX2" fmla="*/ 2786377 w 3050924"/>
                  <a:gd name="connsiteY2" fmla="*/ 488981 h 1478735"/>
                  <a:gd name="connsiteX3" fmla="*/ 2423561 w 3050924"/>
                  <a:gd name="connsiteY3" fmla="*/ 918481 h 1478735"/>
                  <a:gd name="connsiteX4" fmla="*/ 3050924 w 3050924"/>
                  <a:gd name="connsiteY4" fmla="*/ 1464326 h 1478735"/>
                  <a:gd name="connsiteX5" fmla="*/ 156491 w 3050924"/>
                  <a:gd name="connsiteY5" fmla="*/ 1478735 h 1478735"/>
                  <a:gd name="connsiteX6" fmla="*/ 143876 w 3050924"/>
                  <a:gd name="connsiteY6" fmla="*/ 574493 h 1478735"/>
                  <a:gd name="connsiteX7" fmla="*/ 484369 w 3050924"/>
                  <a:gd name="connsiteY7" fmla="*/ 515011 h 1478735"/>
                  <a:gd name="connsiteX8" fmla="*/ 251356 w 3050924"/>
                  <a:gd name="connsiteY8" fmla="*/ 0 h 1478735"/>
                  <a:gd name="connsiteX0" fmla="*/ 251356 w 3056271"/>
                  <a:gd name="connsiteY0" fmla="*/ 0 h 1478735"/>
                  <a:gd name="connsiteX1" fmla="*/ 2958174 w 3056271"/>
                  <a:gd name="connsiteY1" fmla="*/ 7012 h 1478735"/>
                  <a:gd name="connsiteX2" fmla="*/ 2786377 w 3056271"/>
                  <a:gd name="connsiteY2" fmla="*/ 488981 h 1478735"/>
                  <a:gd name="connsiteX3" fmla="*/ 3056271 w 3056271"/>
                  <a:gd name="connsiteY3" fmla="*/ 741480 h 1478735"/>
                  <a:gd name="connsiteX4" fmla="*/ 3050924 w 3056271"/>
                  <a:gd name="connsiteY4" fmla="*/ 1464326 h 1478735"/>
                  <a:gd name="connsiteX5" fmla="*/ 156491 w 3056271"/>
                  <a:gd name="connsiteY5" fmla="*/ 1478735 h 1478735"/>
                  <a:gd name="connsiteX6" fmla="*/ 143876 w 3056271"/>
                  <a:gd name="connsiteY6" fmla="*/ 574493 h 1478735"/>
                  <a:gd name="connsiteX7" fmla="*/ 484369 w 3056271"/>
                  <a:gd name="connsiteY7" fmla="*/ 515011 h 1478735"/>
                  <a:gd name="connsiteX8" fmla="*/ 251356 w 3056271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275462 h 1754197"/>
                  <a:gd name="connsiteX1" fmla="*/ 2958174 w 3052706"/>
                  <a:gd name="connsiteY1" fmla="*/ 282474 h 1754197"/>
                  <a:gd name="connsiteX2" fmla="*/ 2786377 w 3052706"/>
                  <a:gd name="connsiteY2" fmla="*/ 764443 h 1754197"/>
                  <a:gd name="connsiteX3" fmla="*/ 2990365 w 3052706"/>
                  <a:gd name="connsiteY3" fmla="*/ 826326 h 1754197"/>
                  <a:gd name="connsiteX4" fmla="*/ 3050924 w 3052706"/>
                  <a:gd name="connsiteY4" fmla="*/ 1739788 h 1754197"/>
                  <a:gd name="connsiteX5" fmla="*/ 156491 w 3052706"/>
                  <a:gd name="connsiteY5" fmla="*/ 1754197 h 1754197"/>
                  <a:gd name="connsiteX6" fmla="*/ 143876 w 3052706"/>
                  <a:gd name="connsiteY6" fmla="*/ 849955 h 1754197"/>
                  <a:gd name="connsiteX7" fmla="*/ 800724 w 3052706"/>
                  <a:gd name="connsiteY7" fmla="*/ 327548 h 1754197"/>
                  <a:gd name="connsiteX8" fmla="*/ 251356 w 3052706"/>
                  <a:gd name="connsiteY8" fmla="*/ 275462 h 1754197"/>
                  <a:gd name="connsiteX0" fmla="*/ 469051 w 3270401"/>
                  <a:gd name="connsiteY0" fmla="*/ 0 h 1478735"/>
                  <a:gd name="connsiteX1" fmla="*/ 3175869 w 3270401"/>
                  <a:gd name="connsiteY1" fmla="*/ 7012 h 1478735"/>
                  <a:gd name="connsiteX2" fmla="*/ 3004072 w 3270401"/>
                  <a:gd name="connsiteY2" fmla="*/ 488981 h 1478735"/>
                  <a:gd name="connsiteX3" fmla="*/ 3208060 w 3270401"/>
                  <a:gd name="connsiteY3" fmla="*/ 550864 h 1478735"/>
                  <a:gd name="connsiteX4" fmla="*/ 3268619 w 3270401"/>
                  <a:gd name="connsiteY4" fmla="*/ 1464326 h 1478735"/>
                  <a:gd name="connsiteX5" fmla="*/ 374186 w 3270401"/>
                  <a:gd name="connsiteY5" fmla="*/ 1478735 h 1478735"/>
                  <a:gd name="connsiteX6" fmla="*/ 361571 w 3270401"/>
                  <a:gd name="connsiteY6" fmla="*/ 574493 h 1478735"/>
                  <a:gd name="connsiteX7" fmla="*/ 469051 w 3270401"/>
                  <a:gd name="connsiteY7" fmla="*/ 0 h 1478735"/>
                  <a:gd name="connsiteX0" fmla="*/ 1541622 w 3038006"/>
                  <a:gd name="connsiteY0" fmla="*/ 0 h 1791889"/>
                  <a:gd name="connsiteX1" fmla="*/ 2943474 w 3038006"/>
                  <a:gd name="connsiteY1" fmla="*/ 320166 h 1791889"/>
                  <a:gd name="connsiteX2" fmla="*/ 2771677 w 3038006"/>
                  <a:gd name="connsiteY2" fmla="*/ 802135 h 1791889"/>
                  <a:gd name="connsiteX3" fmla="*/ 2975665 w 3038006"/>
                  <a:gd name="connsiteY3" fmla="*/ 864018 h 1791889"/>
                  <a:gd name="connsiteX4" fmla="*/ 3036224 w 3038006"/>
                  <a:gd name="connsiteY4" fmla="*/ 1777480 h 1791889"/>
                  <a:gd name="connsiteX5" fmla="*/ 141791 w 3038006"/>
                  <a:gd name="connsiteY5" fmla="*/ 1791889 h 1791889"/>
                  <a:gd name="connsiteX6" fmla="*/ 129176 w 3038006"/>
                  <a:gd name="connsiteY6" fmla="*/ 887647 h 1791889"/>
                  <a:gd name="connsiteX7" fmla="*/ 1541622 w 3038006"/>
                  <a:gd name="connsiteY7" fmla="*/ 0 h 1791889"/>
                  <a:gd name="connsiteX0" fmla="*/ 1541622 w 3038006"/>
                  <a:gd name="connsiteY0" fmla="*/ 0 h 1791889"/>
                  <a:gd name="connsiteX1" fmla="*/ 2771677 w 3038006"/>
                  <a:gd name="connsiteY1" fmla="*/ 802135 h 1791889"/>
                  <a:gd name="connsiteX2" fmla="*/ 2975665 w 3038006"/>
                  <a:gd name="connsiteY2" fmla="*/ 864018 h 1791889"/>
                  <a:gd name="connsiteX3" fmla="*/ 3036224 w 3038006"/>
                  <a:gd name="connsiteY3" fmla="*/ 1777480 h 1791889"/>
                  <a:gd name="connsiteX4" fmla="*/ 141791 w 3038006"/>
                  <a:gd name="connsiteY4" fmla="*/ 1791889 h 1791889"/>
                  <a:gd name="connsiteX5" fmla="*/ 129176 w 3038006"/>
                  <a:gd name="connsiteY5" fmla="*/ 887647 h 1791889"/>
                  <a:gd name="connsiteX6" fmla="*/ 1541622 w 3038006"/>
                  <a:gd name="connsiteY6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29176 w 3052974"/>
                  <a:gd name="connsiteY4" fmla="*/ 887647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4 w 3052973"/>
                  <a:gd name="connsiteY0" fmla="*/ 0 h 1791889"/>
                  <a:gd name="connsiteX1" fmla="*/ 3015210 w 3052973"/>
                  <a:gd name="connsiteY1" fmla="*/ 1109096 h 1791889"/>
                  <a:gd name="connsiteX2" fmla="*/ 3036223 w 3052973"/>
                  <a:gd name="connsiteY2" fmla="*/ 1777480 h 1791889"/>
                  <a:gd name="connsiteX3" fmla="*/ 141790 w 3052973"/>
                  <a:gd name="connsiteY3" fmla="*/ 1791889 h 1791889"/>
                  <a:gd name="connsiteX4" fmla="*/ 155539 w 3052973"/>
                  <a:gd name="connsiteY4" fmla="*/ 1070555 h 1791889"/>
                  <a:gd name="connsiteX5" fmla="*/ 1581164 w 3052973"/>
                  <a:gd name="connsiteY5" fmla="*/ 0 h 179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52973" h="1791889">
                    <a:moveTo>
                      <a:pt x="1581164" y="0"/>
                    </a:moveTo>
                    <a:cubicBezTo>
                      <a:pt x="1795550" y="301621"/>
                      <a:pt x="2326293" y="1011708"/>
                      <a:pt x="3015210" y="1109096"/>
                    </a:cubicBezTo>
                    <a:cubicBezTo>
                      <a:pt x="3052973" y="1350046"/>
                      <a:pt x="3038005" y="1536531"/>
                      <a:pt x="3036223" y="1777480"/>
                    </a:cubicBezTo>
                    <a:lnTo>
                      <a:pt x="141790" y="1791889"/>
                    </a:lnTo>
                    <a:cubicBezTo>
                      <a:pt x="0" y="1709392"/>
                      <a:pt x="111878" y="1351446"/>
                      <a:pt x="155539" y="1070555"/>
                    </a:cubicBezTo>
                    <a:cubicBezTo>
                      <a:pt x="975417" y="946636"/>
                      <a:pt x="1336201" y="298814"/>
                      <a:pt x="1581164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478880" y="3161009"/>
                <a:ext cx="2177177" cy="1115297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305754 w 2711942"/>
                  <a:gd name="connsiteY6" fmla="*/ 1413447 h 1491557"/>
                  <a:gd name="connsiteX7" fmla="*/ 1101389 w 2711942"/>
                  <a:gd name="connsiteY7" fmla="*/ 1269891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305754 w 2711942"/>
                  <a:gd name="connsiteY6" fmla="*/ 1413447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299821 w 2711942"/>
                  <a:gd name="connsiteY6" fmla="*/ 1470769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299821 w 2711942"/>
                  <a:gd name="connsiteY6" fmla="*/ 1470769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287957 w 2711942"/>
                  <a:gd name="connsiteY6" fmla="*/ 1489876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11942" h="1491557">
                    <a:moveTo>
                      <a:pt x="5124" y="0"/>
                    </a:moveTo>
                    <a:lnTo>
                      <a:pt x="2711942" y="7012"/>
                    </a:lnTo>
                    <a:lnTo>
                      <a:pt x="2540145" y="488981"/>
                    </a:lnTo>
                    <a:lnTo>
                      <a:pt x="2177329" y="918481"/>
                    </a:lnTo>
                    <a:lnTo>
                      <a:pt x="1614337" y="1282906"/>
                    </a:lnTo>
                    <a:lnTo>
                      <a:pt x="1539272" y="1491557"/>
                    </a:lnTo>
                    <a:lnTo>
                      <a:pt x="1287957" y="1489876"/>
                    </a:lnTo>
                    <a:cubicBezTo>
                      <a:pt x="1255858" y="1363900"/>
                      <a:pt x="1201294" y="1283213"/>
                      <a:pt x="1101389" y="1200996"/>
                    </a:cubicBezTo>
                    <a:cubicBezTo>
                      <a:pt x="1001485" y="1118779"/>
                      <a:pt x="832405" y="1110904"/>
                      <a:pt x="688530" y="996573"/>
                    </a:cubicBezTo>
                    <a:cubicBezTo>
                      <a:pt x="544655" y="882242"/>
                      <a:pt x="377842" y="755791"/>
                      <a:pt x="238137" y="515011"/>
                    </a:cubicBezTo>
                    <a:cubicBezTo>
                      <a:pt x="0" y="187463"/>
                      <a:pt x="159623" y="354707"/>
                      <a:pt x="5124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474302" y="2354467"/>
                <a:ext cx="2230571" cy="3794528"/>
              </a:xfrm>
              <a:custGeom>
                <a:avLst/>
                <a:gdLst>
                  <a:gd name="connsiteX0" fmla="*/ 25758 w 2678806"/>
                  <a:gd name="connsiteY0" fmla="*/ 51515 h 4945487"/>
                  <a:gd name="connsiteX1" fmla="*/ 2653048 w 2678806"/>
                  <a:gd name="connsiteY1" fmla="*/ 64394 h 4945487"/>
                  <a:gd name="connsiteX2" fmla="*/ 2678806 w 2678806"/>
                  <a:gd name="connsiteY2" fmla="*/ 1738648 h 4945487"/>
                  <a:gd name="connsiteX3" fmla="*/ 1558344 w 2678806"/>
                  <a:gd name="connsiteY3" fmla="*/ 2691684 h 4945487"/>
                  <a:gd name="connsiteX4" fmla="*/ 2678806 w 2678806"/>
                  <a:gd name="connsiteY4" fmla="*/ 3477296 h 4945487"/>
                  <a:gd name="connsiteX5" fmla="*/ 2640169 w 2678806"/>
                  <a:gd name="connsiteY5" fmla="*/ 4945487 h 4945487"/>
                  <a:gd name="connsiteX6" fmla="*/ 0 w 2678806"/>
                  <a:gd name="connsiteY6" fmla="*/ 4893972 h 4945487"/>
                  <a:gd name="connsiteX7" fmla="*/ 38637 w 2678806"/>
                  <a:gd name="connsiteY7" fmla="*/ 3464417 h 4945487"/>
                  <a:gd name="connsiteX8" fmla="*/ 1275009 w 2678806"/>
                  <a:gd name="connsiteY8" fmla="*/ 2665927 h 4945487"/>
                  <a:gd name="connsiteX9" fmla="*/ 115910 w 2678806"/>
                  <a:gd name="connsiteY9" fmla="*/ 1648496 h 4945487"/>
                  <a:gd name="connsiteX10" fmla="*/ 90152 w 2678806"/>
                  <a:gd name="connsiteY10" fmla="*/ 0 h 4945487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11" fmla="*/ 25758 w 2768958"/>
                  <a:gd name="connsiteY11" fmla="*/ 605306 h 5499278"/>
                  <a:gd name="connsiteX0" fmla="*/ 90152 w 2768958"/>
                  <a:gd name="connsiteY0" fmla="*/ 553791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0 w 2987899"/>
                  <a:gd name="connsiteY0" fmla="*/ 0 h 5499279"/>
                  <a:gd name="connsiteX1" fmla="*/ 2987899 w 2987899"/>
                  <a:gd name="connsiteY1" fmla="*/ 1 h 5499279"/>
                  <a:gd name="connsiteX2" fmla="*/ 2897747 w 2987899"/>
                  <a:gd name="connsiteY2" fmla="*/ 2292440 h 5499279"/>
                  <a:gd name="connsiteX3" fmla="*/ 1777285 w 2987899"/>
                  <a:gd name="connsiteY3" fmla="*/ 3245476 h 5499279"/>
                  <a:gd name="connsiteX4" fmla="*/ 2897747 w 2987899"/>
                  <a:gd name="connsiteY4" fmla="*/ 4031088 h 5499279"/>
                  <a:gd name="connsiteX5" fmla="*/ 2859110 w 2987899"/>
                  <a:gd name="connsiteY5" fmla="*/ 5499279 h 5499279"/>
                  <a:gd name="connsiteX6" fmla="*/ 218941 w 2987899"/>
                  <a:gd name="connsiteY6" fmla="*/ 5447764 h 5499279"/>
                  <a:gd name="connsiteX7" fmla="*/ 257578 w 2987899"/>
                  <a:gd name="connsiteY7" fmla="*/ 4018209 h 5499279"/>
                  <a:gd name="connsiteX8" fmla="*/ 1493950 w 2987899"/>
                  <a:gd name="connsiteY8" fmla="*/ 3219719 h 5499279"/>
                  <a:gd name="connsiteX9" fmla="*/ 334851 w 2987899"/>
                  <a:gd name="connsiteY9" fmla="*/ 2202288 h 5499279"/>
                  <a:gd name="connsiteX10" fmla="*/ 0 w 2987899"/>
                  <a:gd name="connsiteY10" fmla="*/ 0 h 5499279"/>
                  <a:gd name="connsiteX0" fmla="*/ 0 w 2987899"/>
                  <a:gd name="connsiteY0" fmla="*/ 0 h 5640947"/>
                  <a:gd name="connsiteX1" fmla="*/ 2987899 w 2987899"/>
                  <a:gd name="connsiteY1" fmla="*/ 1 h 5640947"/>
                  <a:gd name="connsiteX2" fmla="*/ 2897747 w 2987899"/>
                  <a:gd name="connsiteY2" fmla="*/ 2292440 h 5640947"/>
                  <a:gd name="connsiteX3" fmla="*/ 1777285 w 2987899"/>
                  <a:gd name="connsiteY3" fmla="*/ 3245476 h 5640947"/>
                  <a:gd name="connsiteX4" fmla="*/ 2897747 w 2987899"/>
                  <a:gd name="connsiteY4" fmla="*/ 4031088 h 5640947"/>
                  <a:gd name="connsiteX5" fmla="*/ 2859110 w 2987899"/>
                  <a:gd name="connsiteY5" fmla="*/ 5499279 h 5640947"/>
                  <a:gd name="connsiteX6" fmla="*/ 0 w 2987899"/>
                  <a:gd name="connsiteY6" fmla="*/ 5640947 h 5640947"/>
                  <a:gd name="connsiteX7" fmla="*/ 257578 w 2987899"/>
                  <a:gd name="connsiteY7" fmla="*/ 4018209 h 5640947"/>
                  <a:gd name="connsiteX8" fmla="*/ 1493950 w 2987899"/>
                  <a:gd name="connsiteY8" fmla="*/ 3219719 h 5640947"/>
                  <a:gd name="connsiteX9" fmla="*/ 334851 w 2987899"/>
                  <a:gd name="connsiteY9" fmla="*/ 2202288 h 5640947"/>
                  <a:gd name="connsiteX10" fmla="*/ 0 w 2987899"/>
                  <a:gd name="connsiteY10" fmla="*/ 0 h 5640947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897747 w 3000778"/>
                  <a:gd name="connsiteY4" fmla="*/ 403108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8 w 3000778"/>
                  <a:gd name="connsiteY7" fmla="*/ 4507606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00012 w 3000778"/>
                  <a:gd name="connsiteY3" fmla="*/ 2975019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656823 w 3000778"/>
                  <a:gd name="connsiteY10" fmla="*/ 2137893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57955 w 3058733"/>
                  <a:gd name="connsiteY0" fmla="*/ 0 h 5653826"/>
                  <a:gd name="connsiteX1" fmla="*/ 3045854 w 3058733"/>
                  <a:gd name="connsiteY1" fmla="*/ 1 h 5653826"/>
                  <a:gd name="connsiteX2" fmla="*/ 3058733 w 3058733"/>
                  <a:gd name="connsiteY2" fmla="*/ 1429555 h 5653826"/>
                  <a:gd name="connsiteX3" fmla="*/ 2595094 w 3058733"/>
                  <a:gd name="connsiteY3" fmla="*/ 2228045 h 5653826"/>
                  <a:gd name="connsiteX4" fmla="*/ 1757967 w 3058733"/>
                  <a:gd name="connsiteY4" fmla="*/ 2975019 h 5653826"/>
                  <a:gd name="connsiteX5" fmla="*/ 2582215 w 3058733"/>
                  <a:gd name="connsiteY5" fmla="*/ 3567448 h 5653826"/>
                  <a:gd name="connsiteX6" fmla="*/ 3058733 w 3058733"/>
                  <a:gd name="connsiteY6" fmla="*/ 4584879 h 5653826"/>
                  <a:gd name="connsiteX7" fmla="*/ 3058733 w 3058733"/>
                  <a:gd name="connsiteY7" fmla="*/ 5653826 h 5653826"/>
                  <a:gd name="connsiteX8" fmla="*/ 57955 w 3058733"/>
                  <a:gd name="connsiteY8" fmla="*/ 5640947 h 5653826"/>
                  <a:gd name="connsiteX9" fmla="*/ 70834 w 3058733"/>
                  <a:gd name="connsiteY9" fmla="*/ 4520485 h 5653826"/>
                  <a:gd name="connsiteX10" fmla="*/ 482958 w 3058733"/>
                  <a:gd name="connsiteY10" fmla="*/ 3541691 h 5653826"/>
                  <a:gd name="connsiteX11" fmla="*/ 1410237 w 3058733"/>
                  <a:gd name="connsiteY11" fmla="*/ 2949262 h 5653826"/>
                  <a:gd name="connsiteX12" fmla="*/ 482958 w 3058733"/>
                  <a:gd name="connsiteY12" fmla="*/ 2240924 h 5653826"/>
                  <a:gd name="connsiteX13" fmla="*/ 70834 w 3058733"/>
                  <a:gd name="connsiteY13" fmla="*/ 1403797 h 5653826"/>
                  <a:gd name="connsiteX14" fmla="*/ 57955 w 3058733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3020096 w 3520226"/>
                  <a:gd name="connsiteY6" fmla="*/ 4584879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069465"/>
                  <a:gd name="connsiteY0" fmla="*/ 0 h 5653826"/>
                  <a:gd name="connsiteX1" fmla="*/ 3007217 w 3069465"/>
                  <a:gd name="connsiteY1" fmla="*/ 1 h 5653826"/>
                  <a:gd name="connsiteX2" fmla="*/ 3020096 w 3069465"/>
                  <a:gd name="connsiteY2" fmla="*/ 1429555 h 5653826"/>
                  <a:gd name="connsiteX3" fmla="*/ 2556457 w 3069465"/>
                  <a:gd name="connsiteY3" fmla="*/ 2228045 h 5653826"/>
                  <a:gd name="connsiteX4" fmla="*/ 1719330 w 3069465"/>
                  <a:gd name="connsiteY4" fmla="*/ 2975019 h 5653826"/>
                  <a:gd name="connsiteX5" fmla="*/ 2543578 w 3069465"/>
                  <a:gd name="connsiteY5" fmla="*/ 3567448 h 5653826"/>
                  <a:gd name="connsiteX6" fmla="*/ 2968581 w 3069465"/>
                  <a:gd name="connsiteY6" fmla="*/ 4559122 h 5653826"/>
                  <a:gd name="connsiteX7" fmla="*/ 3020096 w 3069465"/>
                  <a:gd name="connsiteY7" fmla="*/ 5653826 h 5653826"/>
                  <a:gd name="connsiteX8" fmla="*/ 19318 w 3069465"/>
                  <a:gd name="connsiteY8" fmla="*/ 5640947 h 5653826"/>
                  <a:gd name="connsiteX9" fmla="*/ 70834 w 3069465"/>
                  <a:gd name="connsiteY9" fmla="*/ 4520485 h 5653826"/>
                  <a:gd name="connsiteX10" fmla="*/ 444321 w 3069465"/>
                  <a:gd name="connsiteY10" fmla="*/ 3541691 h 5653826"/>
                  <a:gd name="connsiteX11" fmla="*/ 1371600 w 3069465"/>
                  <a:gd name="connsiteY11" fmla="*/ 2949262 h 5653826"/>
                  <a:gd name="connsiteX12" fmla="*/ 444321 w 3069465"/>
                  <a:gd name="connsiteY12" fmla="*/ 2240924 h 5653826"/>
                  <a:gd name="connsiteX13" fmla="*/ 32197 w 3069465"/>
                  <a:gd name="connsiteY13" fmla="*/ 1403797 h 5653826"/>
                  <a:gd name="connsiteX14" fmla="*/ 19318 w 3069465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2904187 w 3020096"/>
                  <a:gd name="connsiteY6" fmla="*/ 4520485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2884869 w 3000778"/>
                  <a:gd name="connsiteY6" fmla="*/ 4520485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90152 w 3000778"/>
                  <a:gd name="connsiteY9" fmla="*/ 4559122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08716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3032976 w 3032976"/>
                  <a:gd name="connsiteY2" fmla="*/ 1429555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2981460 w 3032976"/>
                  <a:gd name="connsiteY2" fmla="*/ 1416676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732210 w 3052257"/>
                  <a:gd name="connsiteY4" fmla="*/ 297501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93573 w 3052257"/>
                  <a:gd name="connsiteY4" fmla="*/ 2923503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884868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60232 w 3052257"/>
                  <a:gd name="connsiteY12" fmla="*/ 2215166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27669 w 3052257"/>
                  <a:gd name="connsiteY5" fmla="*/ 3580327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128788 h 5653825"/>
                  <a:gd name="connsiteX1" fmla="*/ 3020097 w 3052257"/>
                  <a:gd name="connsiteY1" fmla="*/ 0 h 5653825"/>
                  <a:gd name="connsiteX2" fmla="*/ 2981460 w 3052257"/>
                  <a:gd name="connsiteY2" fmla="*/ 1416675 h 5653825"/>
                  <a:gd name="connsiteX3" fmla="*/ 2479185 w 3052257"/>
                  <a:gd name="connsiteY3" fmla="*/ 2266680 h 5653825"/>
                  <a:gd name="connsiteX4" fmla="*/ 1629179 w 3052257"/>
                  <a:gd name="connsiteY4" fmla="*/ 2884866 h 5653825"/>
                  <a:gd name="connsiteX5" fmla="*/ 2427669 w 3052257"/>
                  <a:gd name="connsiteY5" fmla="*/ 3580326 h 5653825"/>
                  <a:gd name="connsiteX6" fmla="*/ 2917067 w 3052257"/>
                  <a:gd name="connsiteY6" fmla="*/ 4520484 h 5653825"/>
                  <a:gd name="connsiteX7" fmla="*/ 3032976 w 3052257"/>
                  <a:gd name="connsiteY7" fmla="*/ 5653825 h 5653825"/>
                  <a:gd name="connsiteX8" fmla="*/ 32198 w 3052257"/>
                  <a:gd name="connsiteY8" fmla="*/ 5640946 h 5653825"/>
                  <a:gd name="connsiteX9" fmla="*/ 122350 w 3052257"/>
                  <a:gd name="connsiteY9" fmla="*/ 4559121 h 5653825"/>
                  <a:gd name="connsiteX10" fmla="*/ 598868 w 3052257"/>
                  <a:gd name="connsiteY10" fmla="*/ 3567448 h 5653825"/>
                  <a:gd name="connsiteX11" fmla="*/ 1435996 w 3052257"/>
                  <a:gd name="connsiteY11" fmla="*/ 2884867 h 5653825"/>
                  <a:gd name="connsiteX12" fmla="*/ 598869 w 3052257"/>
                  <a:gd name="connsiteY12" fmla="*/ 2253802 h 5653825"/>
                  <a:gd name="connsiteX13" fmla="*/ 96593 w 3052257"/>
                  <a:gd name="connsiteY13" fmla="*/ 1403796 h 5653825"/>
                  <a:gd name="connsiteX14" fmla="*/ 32198 w 3052257"/>
                  <a:gd name="connsiteY14" fmla="*/ 128788 h 5653825"/>
                  <a:gd name="connsiteX0" fmla="*/ 32198 w 3052257"/>
                  <a:gd name="connsiteY0" fmla="*/ 0 h 5525037"/>
                  <a:gd name="connsiteX1" fmla="*/ 3032976 w 3052257"/>
                  <a:gd name="connsiteY1" fmla="*/ 25758 h 5525037"/>
                  <a:gd name="connsiteX2" fmla="*/ 2981460 w 3052257"/>
                  <a:gd name="connsiteY2" fmla="*/ 1287887 h 5525037"/>
                  <a:gd name="connsiteX3" fmla="*/ 2479185 w 3052257"/>
                  <a:gd name="connsiteY3" fmla="*/ 2137892 h 5525037"/>
                  <a:gd name="connsiteX4" fmla="*/ 1629179 w 3052257"/>
                  <a:gd name="connsiteY4" fmla="*/ 2756078 h 5525037"/>
                  <a:gd name="connsiteX5" fmla="*/ 2427669 w 3052257"/>
                  <a:gd name="connsiteY5" fmla="*/ 3451538 h 5525037"/>
                  <a:gd name="connsiteX6" fmla="*/ 2917067 w 3052257"/>
                  <a:gd name="connsiteY6" fmla="*/ 4391696 h 5525037"/>
                  <a:gd name="connsiteX7" fmla="*/ 3032976 w 3052257"/>
                  <a:gd name="connsiteY7" fmla="*/ 5525037 h 5525037"/>
                  <a:gd name="connsiteX8" fmla="*/ 32198 w 3052257"/>
                  <a:gd name="connsiteY8" fmla="*/ 5512158 h 5525037"/>
                  <a:gd name="connsiteX9" fmla="*/ 122350 w 3052257"/>
                  <a:gd name="connsiteY9" fmla="*/ 4430333 h 5525037"/>
                  <a:gd name="connsiteX10" fmla="*/ 598868 w 3052257"/>
                  <a:gd name="connsiteY10" fmla="*/ 3438660 h 5525037"/>
                  <a:gd name="connsiteX11" fmla="*/ 1435996 w 3052257"/>
                  <a:gd name="connsiteY11" fmla="*/ 2756079 h 5525037"/>
                  <a:gd name="connsiteX12" fmla="*/ 598869 w 3052257"/>
                  <a:gd name="connsiteY12" fmla="*/ 2125014 h 5525037"/>
                  <a:gd name="connsiteX13" fmla="*/ 96593 w 3052257"/>
                  <a:gd name="connsiteY13" fmla="*/ 1275008 h 5525037"/>
                  <a:gd name="connsiteX14" fmla="*/ 32198 w 3052257"/>
                  <a:gd name="connsiteY14" fmla="*/ 0 h 5525037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64417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79560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350396 w 3052257"/>
                  <a:gd name="connsiteY3" fmla="*/ 2202286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504942 w 3035123"/>
                  <a:gd name="connsiteY5" fmla="*/ 3374265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74633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37518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8636 w 3075906"/>
                  <a:gd name="connsiteY0" fmla="*/ 12879 h 5537916"/>
                  <a:gd name="connsiteX1" fmla="*/ 3039414 w 3075906"/>
                  <a:gd name="connsiteY1" fmla="*/ 0 h 5537916"/>
                  <a:gd name="connsiteX2" fmla="*/ 2923504 w 3075906"/>
                  <a:gd name="connsiteY2" fmla="*/ 1249251 h 5537916"/>
                  <a:gd name="connsiteX3" fmla="*/ 2343956 w 3075906"/>
                  <a:gd name="connsiteY3" fmla="*/ 2240923 h 5537916"/>
                  <a:gd name="connsiteX4" fmla="*/ 1700011 w 3075906"/>
                  <a:gd name="connsiteY4" fmla="*/ 2743199 h 5537916"/>
                  <a:gd name="connsiteX5" fmla="*/ 2511380 w 3075906"/>
                  <a:gd name="connsiteY5" fmla="*/ 3374265 h 5537916"/>
                  <a:gd name="connsiteX6" fmla="*/ 2987900 w 3075906"/>
                  <a:gd name="connsiteY6" fmla="*/ 4391696 h 5537916"/>
                  <a:gd name="connsiteX7" fmla="*/ 3039414 w 3075906"/>
                  <a:gd name="connsiteY7" fmla="*/ 5537916 h 5537916"/>
                  <a:gd name="connsiteX8" fmla="*/ 38636 w 3075906"/>
                  <a:gd name="connsiteY8" fmla="*/ 5525037 h 5537916"/>
                  <a:gd name="connsiteX9" fmla="*/ 128788 w 3075906"/>
                  <a:gd name="connsiteY9" fmla="*/ 4443212 h 5537916"/>
                  <a:gd name="connsiteX10" fmla="*/ 605306 w 3075906"/>
                  <a:gd name="connsiteY10" fmla="*/ 3451539 h 5537916"/>
                  <a:gd name="connsiteX11" fmla="*/ 1416677 w 3075906"/>
                  <a:gd name="connsiteY11" fmla="*/ 2768958 h 5537916"/>
                  <a:gd name="connsiteX12" fmla="*/ 656823 w 3075906"/>
                  <a:gd name="connsiteY12" fmla="*/ 2176531 h 5537916"/>
                  <a:gd name="connsiteX13" fmla="*/ 103031 w 3075906"/>
                  <a:gd name="connsiteY13" fmla="*/ 1287887 h 5537916"/>
                  <a:gd name="connsiteX14" fmla="*/ 38636 w 3075906"/>
                  <a:gd name="connsiteY14" fmla="*/ 12879 h 5537916"/>
                  <a:gd name="connsiteX0" fmla="*/ 38636 w 3084492"/>
                  <a:gd name="connsiteY0" fmla="*/ 12879 h 5537916"/>
                  <a:gd name="connsiteX1" fmla="*/ 3039414 w 3084492"/>
                  <a:gd name="connsiteY1" fmla="*/ 0 h 5537916"/>
                  <a:gd name="connsiteX2" fmla="*/ 2923504 w 3084492"/>
                  <a:gd name="connsiteY2" fmla="*/ 1249251 h 5537916"/>
                  <a:gd name="connsiteX3" fmla="*/ 2343956 w 3084492"/>
                  <a:gd name="connsiteY3" fmla="*/ 2240923 h 5537916"/>
                  <a:gd name="connsiteX4" fmla="*/ 1700011 w 3084492"/>
                  <a:gd name="connsiteY4" fmla="*/ 2743199 h 5537916"/>
                  <a:gd name="connsiteX5" fmla="*/ 2459865 w 3084492"/>
                  <a:gd name="connsiteY5" fmla="*/ 3374265 h 5537916"/>
                  <a:gd name="connsiteX6" fmla="*/ 2987900 w 3084492"/>
                  <a:gd name="connsiteY6" fmla="*/ 4391696 h 5537916"/>
                  <a:gd name="connsiteX7" fmla="*/ 3039414 w 3084492"/>
                  <a:gd name="connsiteY7" fmla="*/ 5537916 h 5537916"/>
                  <a:gd name="connsiteX8" fmla="*/ 38636 w 3084492"/>
                  <a:gd name="connsiteY8" fmla="*/ 5525037 h 5537916"/>
                  <a:gd name="connsiteX9" fmla="*/ 128788 w 3084492"/>
                  <a:gd name="connsiteY9" fmla="*/ 4443212 h 5537916"/>
                  <a:gd name="connsiteX10" fmla="*/ 605306 w 3084492"/>
                  <a:gd name="connsiteY10" fmla="*/ 3451539 h 5537916"/>
                  <a:gd name="connsiteX11" fmla="*/ 1416677 w 3084492"/>
                  <a:gd name="connsiteY11" fmla="*/ 2768958 h 5537916"/>
                  <a:gd name="connsiteX12" fmla="*/ 656823 w 3084492"/>
                  <a:gd name="connsiteY12" fmla="*/ 2176531 h 5537916"/>
                  <a:gd name="connsiteX13" fmla="*/ 103031 w 3084492"/>
                  <a:gd name="connsiteY13" fmla="*/ 1287887 h 5537916"/>
                  <a:gd name="connsiteX14" fmla="*/ 38636 w 3084492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59865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21228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101939"/>
                  <a:gd name="connsiteY0" fmla="*/ 12879 h 5537916"/>
                  <a:gd name="connsiteX1" fmla="*/ 3039414 w 3101939"/>
                  <a:gd name="connsiteY1" fmla="*/ 0 h 5537916"/>
                  <a:gd name="connsiteX2" fmla="*/ 2979625 w 3101939"/>
                  <a:gd name="connsiteY2" fmla="*/ 1326524 h 5537916"/>
                  <a:gd name="connsiteX3" fmla="*/ 2343956 w 3101939"/>
                  <a:gd name="connsiteY3" fmla="*/ 2240923 h 5537916"/>
                  <a:gd name="connsiteX4" fmla="*/ 1700011 w 3101939"/>
                  <a:gd name="connsiteY4" fmla="*/ 2743199 h 5537916"/>
                  <a:gd name="connsiteX5" fmla="*/ 2421228 w 3101939"/>
                  <a:gd name="connsiteY5" fmla="*/ 3374265 h 5537916"/>
                  <a:gd name="connsiteX6" fmla="*/ 2936384 w 3101939"/>
                  <a:gd name="connsiteY6" fmla="*/ 4391696 h 5537916"/>
                  <a:gd name="connsiteX7" fmla="*/ 3039414 w 3101939"/>
                  <a:gd name="connsiteY7" fmla="*/ 5537916 h 5537916"/>
                  <a:gd name="connsiteX8" fmla="*/ 38636 w 3101939"/>
                  <a:gd name="connsiteY8" fmla="*/ 5525037 h 5537916"/>
                  <a:gd name="connsiteX9" fmla="*/ 128788 w 3101939"/>
                  <a:gd name="connsiteY9" fmla="*/ 4443212 h 5537916"/>
                  <a:gd name="connsiteX10" fmla="*/ 605306 w 3101939"/>
                  <a:gd name="connsiteY10" fmla="*/ 3451539 h 5537916"/>
                  <a:gd name="connsiteX11" fmla="*/ 1416677 w 3101939"/>
                  <a:gd name="connsiteY11" fmla="*/ 2768958 h 5537916"/>
                  <a:gd name="connsiteX12" fmla="*/ 656823 w 3101939"/>
                  <a:gd name="connsiteY12" fmla="*/ 2176531 h 5537916"/>
                  <a:gd name="connsiteX13" fmla="*/ 103031 w 3101939"/>
                  <a:gd name="connsiteY13" fmla="*/ 1287887 h 5537916"/>
                  <a:gd name="connsiteX14" fmla="*/ 38636 w 3101939"/>
                  <a:gd name="connsiteY14" fmla="*/ 12879 h 5537916"/>
                  <a:gd name="connsiteX0" fmla="*/ 76049 w 3139351"/>
                  <a:gd name="connsiteY0" fmla="*/ 12879 h 5537916"/>
                  <a:gd name="connsiteX1" fmla="*/ 3076827 w 3139351"/>
                  <a:gd name="connsiteY1" fmla="*/ 0 h 5537916"/>
                  <a:gd name="connsiteX2" fmla="*/ 3017038 w 3139351"/>
                  <a:gd name="connsiteY2" fmla="*/ 1326524 h 5537916"/>
                  <a:gd name="connsiteX3" fmla="*/ 2381369 w 3139351"/>
                  <a:gd name="connsiteY3" fmla="*/ 2240923 h 5537916"/>
                  <a:gd name="connsiteX4" fmla="*/ 1737424 w 3139351"/>
                  <a:gd name="connsiteY4" fmla="*/ 2743199 h 5537916"/>
                  <a:gd name="connsiteX5" fmla="*/ 2458641 w 3139351"/>
                  <a:gd name="connsiteY5" fmla="*/ 3374265 h 5537916"/>
                  <a:gd name="connsiteX6" fmla="*/ 2973797 w 3139351"/>
                  <a:gd name="connsiteY6" fmla="*/ 4391696 h 5537916"/>
                  <a:gd name="connsiteX7" fmla="*/ 3076827 w 3139351"/>
                  <a:gd name="connsiteY7" fmla="*/ 5537916 h 5537916"/>
                  <a:gd name="connsiteX8" fmla="*/ 76049 w 3139351"/>
                  <a:gd name="connsiteY8" fmla="*/ 5525037 h 5537916"/>
                  <a:gd name="connsiteX9" fmla="*/ 166201 w 3139351"/>
                  <a:gd name="connsiteY9" fmla="*/ 4443212 h 5537916"/>
                  <a:gd name="connsiteX10" fmla="*/ 642719 w 3139351"/>
                  <a:gd name="connsiteY10" fmla="*/ 3451539 h 5537916"/>
                  <a:gd name="connsiteX11" fmla="*/ 1454090 w 3139351"/>
                  <a:gd name="connsiteY11" fmla="*/ 2768958 h 5537916"/>
                  <a:gd name="connsiteX12" fmla="*/ 694236 w 3139351"/>
                  <a:gd name="connsiteY12" fmla="*/ 2176531 h 5537916"/>
                  <a:gd name="connsiteX13" fmla="*/ 103030 w 3139351"/>
                  <a:gd name="connsiteY13" fmla="*/ 1403798 h 5537916"/>
                  <a:gd name="connsiteX14" fmla="*/ 76049 w 3139351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2973798 w 3139352"/>
                  <a:gd name="connsiteY6" fmla="*/ 4391696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66202 w 3139352"/>
                  <a:gd name="connsiteY9" fmla="*/ 4443212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2973798 w 3139352"/>
                  <a:gd name="connsiteY6" fmla="*/ 4391696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54962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25037"/>
                  <a:gd name="connsiteX1" fmla="*/ 3076828 w 3139352"/>
                  <a:gd name="connsiteY1" fmla="*/ 0 h 5525037"/>
                  <a:gd name="connsiteX2" fmla="*/ 3017039 w 3139352"/>
                  <a:gd name="connsiteY2" fmla="*/ 1326524 h 5525037"/>
                  <a:gd name="connsiteX3" fmla="*/ 2381370 w 3139352"/>
                  <a:gd name="connsiteY3" fmla="*/ 2240923 h 5525037"/>
                  <a:gd name="connsiteX4" fmla="*/ 1737425 w 3139352"/>
                  <a:gd name="connsiteY4" fmla="*/ 2743199 h 5525037"/>
                  <a:gd name="connsiteX5" fmla="*/ 2458642 w 3139352"/>
                  <a:gd name="connsiteY5" fmla="*/ 3258356 h 5525037"/>
                  <a:gd name="connsiteX6" fmla="*/ 3029918 w 3139352"/>
                  <a:gd name="connsiteY6" fmla="*/ 4372377 h 5525037"/>
                  <a:gd name="connsiteX7" fmla="*/ 3076829 w 3139352"/>
                  <a:gd name="connsiteY7" fmla="*/ 5479962 h 5525037"/>
                  <a:gd name="connsiteX8" fmla="*/ 76050 w 3139352"/>
                  <a:gd name="connsiteY8" fmla="*/ 5525037 h 5525037"/>
                  <a:gd name="connsiteX9" fmla="*/ 128789 w 3139352"/>
                  <a:gd name="connsiteY9" fmla="*/ 4288665 h 5525037"/>
                  <a:gd name="connsiteX10" fmla="*/ 736256 w 3139352"/>
                  <a:gd name="connsiteY10" fmla="*/ 3296993 h 5525037"/>
                  <a:gd name="connsiteX11" fmla="*/ 1454091 w 3139352"/>
                  <a:gd name="connsiteY11" fmla="*/ 2768958 h 5525037"/>
                  <a:gd name="connsiteX12" fmla="*/ 694237 w 3139352"/>
                  <a:gd name="connsiteY12" fmla="*/ 2176531 h 5525037"/>
                  <a:gd name="connsiteX13" fmla="*/ 103031 w 3139352"/>
                  <a:gd name="connsiteY13" fmla="*/ 1403798 h 5525037"/>
                  <a:gd name="connsiteX14" fmla="*/ 76050 w 3139352"/>
                  <a:gd name="connsiteY14" fmla="*/ 12879 h 5525037"/>
                  <a:gd name="connsiteX0" fmla="*/ 76050 w 3139352"/>
                  <a:gd name="connsiteY0" fmla="*/ 12879 h 5525037"/>
                  <a:gd name="connsiteX1" fmla="*/ 3076828 w 3139352"/>
                  <a:gd name="connsiteY1" fmla="*/ 0 h 5525037"/>
                  <a:gd name="connsiteX2" fmla="*/ 3017039 w 3139352"/>
                  <a:gd name="connsiteY2" fmla="*/ 1326524 h 5525037"/>
                  <a:gd name="connsiteX3" fmla="*/ 2381370 w 3139352"/>
                  <a:gd name="connsiteY3" fmla="*/ 2240923 h 5525037"/>
                  <a:gd name="connsiteX4" fmla="*/ 1737425 w 3139352"/>
                  <a:gd name="connsiteY4" fmla="*/ 2743199 h 5525037"/>
                  <a:gd name="connsiteX5" fmla="*/ 2458642 w 3139352"/>
                  <a:gd name="connsiteY5" fmla="*/ 3258356 h 5525037"/>
                  <a:gd name="connsiteX6" fmla="*/ 3029918 w 3139352"/>
                  <a:gd name="connsiteY6" fmla="*/ 4372377 h 5525037"/>
                  <a:gd name="connsiteX7" fmla="*/ 3076829 w 3139352"/>
                  <a:gd name="connsiteY7" fmla="*/ 5499280 h 5525037"/>
                  <a:gd name="connsiteX8" fmla="*/ 76050 w 3139352"/>
                  <a:gd name="connsiteY8" fmla="*/ 5525037 h 5525037"/>
                  <a:gd name="connsiteX9" fmla="*/ 128789 w 3139352"/>
                  <a:gd name="connsiteY9" fmla="*/ 4288665 h 5525037"/>
                  <a:gd name="connsiteX10" fmla="*/ 736256 w 3139352"/>
                  <a:gd name="connsiteY10" fmla="*/ 3296993 h 5525037"/>
                  <a:gd name="connsiteX11" fmla="*/ 1454091 w 3139352"/>
                  <a:gd name="connsiteY11" fmla="*/ 2768958 h 5525037"/>
                  <a:gd name="connsiteX12" fmla="*/ 694237 w 3139352"/>
                  <a:gd name="connsiteY12" fmla="*/ 2176531 h 5525037"/>
                  <a:gd name="connsiteX13" fmla="*/ 103031 w 3139352"/>
                  <a:gd name="connsiteY13" fmla="*/ 1403798 h 5525037"/>
                  <a:gd name="connsiteX14" fmla="*/ 76050 w 3139352"/>
                  <a:gd name="connsiteY14" fmla="*/ 12879 h 5525037"/>
                  <a:gd name="connsiteX0" fmla="*/ 32198 w 3151619"/>
                  <a:gd name="connsiteY0" fmla="*/ 0 h 5531476"/>
                  <a:gd name="connsiteX1" fmla="*/ 3089095 w 3151619"/>
                  <a:gd name="connsiteY1" fmla="*/ 6439 h 5531476"/>
                  <a:gd name="connsiteX2" fmla="*/ 3029306 w 3151619"/>
                  <a:gd name="connsiteY2" fmla="*/ 1332963 h 5531476"/>
                  <a:gd name="connsiteX3" fmla="*/ 2393637 w 3151619"/>
                  <a:gd name="connsiteY3" fmla="*/ 2247362 h 5531476"/>
                  <a:gd name="connsiteX4" fmla="*/ 1749692 w 3151619"/>
                  <a:gd name="connsiteY4" fmla="*/ 2749638 h 5531476"/>
                  <a:gd name="connsiteX5" fmla="*/ 2470909 w 3151619"/>
                  <a:gd name="connsiteY5" fmla="*/ 3264795 h 5531476"/>
                  <a:gd name="connsiteX6" fmla="*/ 3042185 w 3151619"/>
                  <a:gd name="connsiteY6" fmla="*/ 4378816 h 5531476"/>
                  <a:gd name="connsiteX7" fmla="*/ 3089096 w 3151619"/>
                  <a:gd name="connsiteY7" fmla="*/ 5505719 h 5531476"/>
                  <a:gd name="connsiteX8" fmla="*/ 88317 w 3151619"/>
                  <a:gd name="connsiteY8" fmla="*/ 5531476 h 5531476"/>
                  <a:gd name="connsiteX9" fmla="*/ 141056 w 3151619"/>
                  <a:gd name="connsiteY9" fmla="*/ 4295104 h 5531476"/>
                  <a:gd name="connsiteX10" fmla="*/ 748523 w 3151619"/>
                  <a:gd name="connsiteY10" fmla="*/ 3303432 h 5531476"/>
                  <a:gd name="connsiteX11" fmla="*/ 1466358 w 3151619"/>
                  <a:gd name="connsiteY11" fmla="*/ 2775397 h 5531476"/>
                  <a:gd name="connsiteX12" fmla="*/ 706504 w 3151619"/>
                  <a:gd name="connsiteY12" fmla="*/ 2182970 h 5531476"/>
                  <a:gd name="connsiteX13" fmla="*/ 115298 w 3151619"/>
                  <a:gd name="connsiteY13" fmla="*/ 1410237 h 5531476"/>
                  <a:gd name="connsiteX14" fmla="*/ 32198 w 3151619"/>
                  <a:gd name="connsiteY14" fmla="*/ 0 h 5531476"/>
                  <a:gd name="connsiteX0" fmla="*/ 29284 w 3148705"/>
                  <a:gd name="connsiteY0" fmla="*/ 0 h 5531476"/>
                  <a:gd name="connsiteX1" fmla="*/ 3086181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086182 w 3148705"/>
                  <a:gd name="connsiteY7" fmla="*/ 5505719 h 5531476"/>
                  <a:gd name="connsiteX8" fmla="*/ 85403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  <a:gd name="connsiteX0" fmla="*/ 29284 w 3148705"/>
                  <a:gd name="connsiteY0" fmla="*/ 0 h 5531476"/>
                  <a:gd name="connsiteX1" fmla="*/ 3104889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086182 w 3148705"/>
                  <a:gd name="connsiteY7" fmla="*/ 5505719 h 5531476"/>
                  <a:gd name="connsiteX8" fmla="*/ 85403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  <a:gd name="connsiteX0" fmla="*/ 29284 w 3148705"/>
                  <a:gd name="connsiteY0" fmla="*/ 0 h 5531476"/>
                  <a:gd name="connsiteX1" fmla="*/ 3104889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086182 w 3148705"/>
                  <a:gd name="connsiteY7" fmla="*/ 5505719 h 5531476"/>
                  <a:gd name="connsiteX8" fmla="*/ 47989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  <a:gd name="connsiteX0" fmla="*/ 29284 w 3148705"/>
                  <a:gd name="connsiteY0" fmla="*/ 0 h 5531476"/>
                  <a:gd name="connsiteX1" fmla="*/ 3104889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123597 w 3148705"/>
                  <a:gd name="connsiteY7" fmla="*/ 5505719 h 5531476"/>
                  <a:gd name="connsiteX8" fmla="*/ 47989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48705" h="5531476">
                    <a:moveTo>
                      <a:pt x="29284" y="0"/>
                    </a:moveTo>
                    <a:lnTo>
                      <a:pt x="3104889" y="6439"/>
                    </a:lnTo>
                    <a:cubicBezTo>
                      <a:pt x="3107036" y="513008"/>
                      <a:pt x="3148705" y="960773"/>
                      <a:pt x="3026392" y="1332963"/>
                    </a:cubicBezTo>
                    <a:cubicBezTo>
                      <a:pt x="2912628" y="1676400"/>
                      <a:pt x="2661179" y="2045593"/>
                      <a:pt x="2390723" y="2247362"/>
                    </a:cubicBezTo>
                    <a:cubicBezTo>
                      <a:pt x="2133146" y="2462010"/>
                      <a:pt x="1772535" y="2584359"/>
                      <a:pt x="1746778" y="2749638"/>
                    </a:cubicBezTo>
                    <a:cubicBezTo>
                      <a:pt x="1772536" y="2889158"/>
                      <a:pt x="2252580" y="2993265"/>
                      <a:pt x="2467995" y="3264795"/>
                    </a:cubicBezTo>
                    <a:cubicBezTo>
                      <a:pt x="2795652" y="3517007"/>
                      <a:pt x="2930004" y="4005329"/>
                      <a:pt x="3039271" y="4378816"/>
                    </a:cubicBezTo>
                    <a:cubicBezTo>
                      <a:pt x="3148538" y="4752303"/>
                      <a:pt x="3121451" y="5136525"/>
                      <a:pt x="3123597" y="5505719"/>
                    </a:cubicBezTo>
                    <a:lnTo>
                      <a:pt x="47989" y="5531476"/>
                    </a:lnTo>
                    <a:cubicBezTo>
                      <a:pt x="46452" y="5162281"/>
                      <a:pt x="21872" y="4666445"/>
                      <a:pt x="138142" y="4295104"/>
                    </a:cubicBezTo>
                    <a:cubicBezTo>
                      <a:pt x="254412" y="3923763"/>
                      <a:pt x="468603" y="3595353"/>
                      <a:pt x="745609" y="3303432"/>
                    </a:cubicBezTo>
                    <a:cubicBezTo>
                      <a:pt x="1078735" y="2953556"/>
                      <a:pt x="1424807" y="2968580"/>
                      <a:pt x="1463444" y="2775397"/>
                    </a:cubicBezTo>
                    <a:cubicBezTo>
                      <a:pt x="1450564" y="2530698"/>
                      <a:pt x="920384" y="2429815"/>
                      <a:pt x="703590" y="2182970"/>
                    </a:cubicBezTo>
                    <a:cubicBezTo>
                      <a:pt x="486796" y="2000520"/>
                      <a:pt x="224768" y="1774065"/>
                      <a:pt x="112384" y="1410237"/>
                    </a:cubicBezTo>
                    <a:cubicBezTo>
                      <a:pt x="0" y="1046409"/>
                      <a:pt x="53208" y="504423"/>
                      <a:pt x="29284" y="0"/>
                    </a:cubicBezTo>
                    <a:close/>
                  </a:path>
                </a:pathLst>
              </a:cu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574885" y="4258357"/>
                <a:ext cx="54742" cy="1874834"/>
              </a:xfrm>
              <a:custGeom>
                <a:avLst/>
                <a:gdLst>
                  <a:gd name="connsiteX0" fmla="*/ 25758 w 115910"/>
                  <a:gd name="connsiteY0" fmla="*/ 0 h 2240924"/>
                  <a:gd name="connsiteX1" fmla="*/ 0 w 115910"/>
                  <a:gd name="connsiteY1" fmla="*/ 2240924 h 2240924"/>
                  <a:gd name="connsiteX2" fmla="*/ 103031 w 115910"/>
                  <a:gd name="connsiteY2" fmla="*/ 2240924 h 2240924"/>
                  <a:gd name="connsiteX3" fmla="*/ 115910 w 115910"/>
                  <a:gd name="connsiteY3" fmla="*/ 25757 h 2240924"/>
                  <a:gd name="connsiteX4" fmla="*/ 25758 w 115910"/>
                  <a:gd name="connsiteY4" fmla="*/ 0 h 224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10" h="2240924">
                    <a:moveTo>
                      <a:pt x="25758" y="0"/>
                    </a:moveTo>
                    <a:lnTo>
                      <a:pt x="0" y="2240924"/>
                    </a:lnTo>
                    <a:lnTo>
                      <a:pt x="103031" y="2240924"/>
                    </a:lnTo>
                    <a:lnTo>
                      <a:pt x="115910" y="25757"/>
                    </a:lnTo>
                    <a:lnTo>
                      <a:pt x="25758" y="0"/>
                    </a:ln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619657" y="4347417"/>
              <a:ext cx="2420663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faster rate in past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506828" y="4224275"/>
              <a:ext cx="2691685" cy="70833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  <a:effectLst>
              <a:outerShdw dist="50800" dir="27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50269" y="1556197"/>
            <a:ext cx="6443560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although there is evidence of much decay,</a:t>
            </a:r>
          </a:p>
          <a:p>
            <a:pPr algn="ctr"/>
            <a:r>
              <a:rPr lang="en-US" sz="28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a young earth is reasonable because of</a:t>
            </a:r>
            <a:endParaRPr lang="en-US" sz="28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2603" y="2957766"/>
            <a:ext cx="6186758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discordant dates with different methods</a:t>
            </a:r>
            <a:endParaRPr lang="en-US" sz="28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9455" y="3773432"/>
            <a:ext cx="7173054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evidence of youth of </a:t>
            </a:r>
            <a:r>
              <a:rPr lang="en-US" sz="2800" b="1" dirty="0" err="1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radiometrically</a:t>
            </a:r>
            <a:r>
              <a:rPr lang="en-US" sz="28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 ‘old’ rocks</a:t>
            </a:r>
            <a:endParaRPr lang="en-US" sz="28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9542" y="4589099"/>
            <a:ext cx="6772881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God’s inspired eye-witness account</a:t>
            </a:r>
          </a:p>
          <a:p>
            <a:pPr algn="ctr"/>
            <a:r>
              <a:rPr lang="en-US" sz="28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(more reliable than circumstantial evidence)</a:t>
            </a:r>
            <a:endParaRPr lang="en-US" sz="28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145" y="592427"/>
            <a:ext cx="6011710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Radioactive Decay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4965" y="1556197"/>
            <a:ext cx="3394071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some atoms are unstable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5284" y="2281988"/>
            <a:ext cx="5784982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…occasionally emitting particles</a:t>
            </a:r>
          </a:p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	from nucleus to become more stable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3994" y="2288617"/>
            <a:ext cx="1974900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(radioactivity)</a:t>
            </a:r>
            <a:endParaRPr lang="en-US" sz="2400" b="1" dirty="0">
              <a:solidFill>
                <a:srgbClr val="FF00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1645" y="4070014"/>
            <a:ext cx="3838487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this changes the atom</a:t>
            </a:r>
          </a:p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into a different type of </a:t>
            </a:r>
          </a:p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atom (parent element</a:t>
            </a:r>
          </a:p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decays to daughter element)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-6980448" y="2001079"/>
            <a:ext cx="11777735" cy="11278122"/>
            <a:chOff x="520281" y="225287"/>
            <a:chExt cx="7961110" cy="7982472"/>
          </a:xfrm>
        </p:grpSpPr>
        <p:grpSp>
          <p:nvGrpSpPr>
            <p:cNvPr id="52" name="Group 95"/>
            <p:cNvGrpSpPr/>
            <p:nvPr/>
          </p:nvGrpSpPr>
          <p:grpSpPr>
            <a:xfrm>
              <a:off x="522429" y="225287"/>
              <a:ext cx="7958962" cy="7971741"/>
              <a:chOff x="2279557" y="1144072"/>
              <a:chExt cx="4563417" cy="4572000"/>
            </a:xfrm>
          </p:grpSpPr>
          <p:grpSp>
            <p:nvGrpSpPr>
              <p:cNvPr id="95" name="Group 12"/>
              <p:cNvGrpSpPr/>
              <p:nvPr/>
            </p:nvGrpSpPr>
            <p:grpSpPr>
              <a:xfrm>
                <a:off x="2281705" y="1144072"/>
                <a:ext cx="4561269" cy="4561269"/>
                <a:chOff x="2281705" y="1144072"/>
                <a:chExt cx="4561269" cy="4561269"/>
              </a:xfrm>
            </p:grpSpPr>
            <p:grpSp>
              <p:nvGrpSpPr>
                <p:cNvPr id="127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34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8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32" name="Oval 7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Oval 8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9" name="Group 9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30" name="Oval 129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6" name="Group 23"/>
              <p:cNvGrpSpPr/>
              <p:nvPr/>
            </p:nvGrpSpPr>
            <p:grpSpPr>
              <a:xfrm>
                <a:off x="2971797" y="1951149"/>
                <a:ext cx="3181085" cy="2947114"/>
                <a:chOff x="2281705" y="1144072"/>
                <a:chExt cx="4561269" cy="4561269"/>
              </a:xfrm>
            </p:grpSpPr>
            <p:grpSp>
              <p:nvGrpSpPr>
                <p:cNvPr id="118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25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9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23" name="Oval 122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9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21" name="Oval 27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7" name="Group 33"/>
              <p:cNvGrpSpPr/>
              <p:nvPr/>
            </p:nvGrpSpPr>
            <p:grpSpPr>
              <a:xfrm rot="20735031">
                <a:off x="2279557" y="1154803"/>
                <a:ext cx="4561269" cy="4561269"/>
                <a:chOff x="2281705" y="1144072"/>
                <a:chExt cx="4561269" cy="4561269"/>
              </a:xfrm>
            </p:grpSpPr>
            <p:grpSp>
              <p:nvGrpSpPr>
                <p:cNvPr id="109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16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0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14" name="Oval 11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1" name="Group 9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12" name="Oval 111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Oval 112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8" name="Group 53"/>
              <p:cNvGrpSpPr/>
              <p:nvPr/>
            </p:nvGrpSpPr>
            <p:grpSpPr>
              <a:xfrm rot="707517">
                <a:off x="2537138" y="1635612"/>
                <a:ext cx="3940936" cy="3616816"/>
                <a:chOff x="2281705" y="1144072"/>
                <a:chExt cx="4561269" cy="4561269"/>
              </a:xfrm>
            </p:grpSpPr>
            <p:grpSp>
              <p:nvGrpSpPr>
                <p:cNvPr id="100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07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05" name="Oval 104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16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103" name="Oval 102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9" name="Oval 98"/>
              <p:cNvSpPr/>
              <p:nvPr/>
            </p:nvSpPr>
            <p:spPr>
              <a:xfrm>
                <a:off x="4510119" y="3369938"/>
                <a:ext cx="104440" cy="10953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137"/>
            <p:cNvGrpSpPr/>
            <p:nvPr/>
          </p:nvGrpSpPr>
          <p:grpSpPr>
            <a:xfrm rot="380418">
              <a:off x="520281" y="236018"/>
              <a:ext cx="7958962" cy="7971741"/>
              <a:chOff x="2279557" y="1144072"/>
              <a:chExt cx="4563417" cy="4572000"/>
            </a:xfrm>
          </p:grpSpPr>
          <p:grpSp>
            <p:nvGrpSpPr>
              <p:cNvPr id="54" name="Group 12"/>
              <p:cNvGrpSpPr/>
              <p:nvPr/>
            </p:nvGrpSpPr>
            <p:grpSpPr>
              <a:xfrm>
                <a:off x="2281705" y="1144072"/>
                <a:ext cx="4561269" cy="4561269"/>
                <a:chOff x="2281705" y="1144072"/>
                <a:chExt cx="4561269" cy="4561269"/>
              </a:xfrm>
            </p:grpSpPr>
            <p:grpSp>
              <p:nvGrpSpPr>
                <p:cNvPr id="86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93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91" name="Oval 7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Oval 8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9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89" name="Oval 88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" name="Group 23"/>
              <p:cNvGrpSpPr/>
              <p:nvPr/>
            </p:nvGrpSpPr>
            <p:grpSpPr>
              <a:xfrm>
                <a:off x="2971797" y="1951149"/>
                <a:ext cx="3181085" cy="2947114"/>
                <a:chOff x="2281705" y="1144072"/>
                <a:chExt cx="4561269" cy="4561269"/>
              </a:xfrm>
            </p:grpSpPr>
            <p:grpSp>
              <p:nvGrpSpPr>
                <p:cNvPr id="77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84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82" name="Oval 81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" name="Group 9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80" name="Oval 27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" name="Group 33"/>
              <p:cNvGrpSpPr/>
              <p:nvPr/>
            </p:nvGrpSpPr>
            <p:grpSpPr>
              <a:xfrm rot="20735031">
                <a:off x="2279557" y="1154803"/>
                <a:ext cx="4561269" cy="4561269"/>
                <a:chOff x="2281705" y="1144072"/>
                <a:chExt cx="4561269" cy="4561269"/>
              </a:xfrm>
            </p:grpSpPr>
            <p:grpSp>
              <p:nvGrpSpPr>
                <p:cNvPr id="68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75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73" name="Oval 72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9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71" name="Oval 70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7" name="Group 53"/>
              <p:cNvGrpSpPr/>
              <p:nvPr/>
            </p:nvGrpSpPr>
            <p:grpSpPr>
              <a:xfrm rot="707517">
                <a:off x="2537138" y="1635612"/>
                <a:ext cx="3940936" cy="3616816"/>
                <a:chOff x="2281705" y="1144072"/>
                <a:chExt cx="4561269" cy="4561269"/>
              </a:xfrm>
            </p:grpSpPr>
            <p:grpSp>
              <p:nvGrpSpPr>
                <p:cNvPr id="59" name="Group 5"/>
                <p:cNvGrpSpPr/>
                <p:nvPr/>
              </p:nvGrpSpPr>
              <p:grpSpPr>
                <a:xfrm>
                  <a:off x="2283853" y="1146220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66" name="Oval 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Oval 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0" name="Group 6"/>
                <p:cNvGrpSpPr/>
                <p:nvPr/>
              </p:nvGrpSpPr>
              <p:grpSpPr>
                <a:xfrm rot="17972114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64" name="Oval 63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" name="Group 16"/>
                <p:cNvGrpSpPr/>
                <p:nvPr/>
              </p:nvGrpSpPr>
              <p:grpSpPr>
                <a:xfrm rot="3663892">
                  <a:off x="2281705" y="1144072"/>
                  <a:ext cx="4559121" cy="4559121"/>
                  <a:chOff x="2283853" y="1146220"/>
                  <a:chExt cx="4559121" cy="4559121"/>
                </a:xfrm>
              </p:grpSpPr>
              <p:sp>
                <p:nvSpPr>
                  <p:cNvPr id="62" name="Oval 61"/>
                  <p:cNvSpPr/>
                  <p:nvPr/>
                </p:nvSpPr>
                <p:spPr>
                  <a:xfrm>
                    <a:off x="3721996" y="114622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 rot="5400000">
                    <a:off x="3719848" y="1169830"/>
                    <a:ext cx="1687132" cy="4559121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" name="Oval 57"/>
              <p:cNvSpPr/>
              <p:nvPr/>
            </p:nvSpPr>
            <p:spPr>
              <a:xfrm>
                <a:off x="4510119" y="3369938"/>
                <a:ext cx="104440" cy="10953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145" y="592427"/>
            <a:ext cx="6011710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Radioactive Decay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1485" y="1556197"/>
            <a:ext cx="642105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cannot predict when a particular atom will decay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272" y="2296468"/>
            <a:ext cx="5791457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…BUT, when there are many atoms,</a:t>
            </a:r>
          </a:p>
          <a:p>
            <a:pPr algn="ctr"/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the whole group decays in a regular manner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30225" y="3406071"/>
            <a:ext cx="6883551" cy="2309931"/>
            <a:chOff x="1130225" y="3406071"/>
            <a:chExt cx="6883551" cy="2309931"/>
          </a:xfrm>
        </p:grpSpPr>
        <p:sp>
          <p:nvSpPr>
            <p:cNvPr id="6" name="TextBox 5"/>
            <p:cNvSpPr txBox="1"/>
            <p:nvPr/>
          </p:nvSpPr>
          <p:spPr>
            <a:xfrm>
              <a:off x="1130225" y="3406071"/>
              <a:ext cx="6883551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if you wait a certain amount of time and 3% decays,</a:t>
              </a:r>
            </a:p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then if you wait that same amount of time again, 3%</a:t>
              </a:r>
            </a:p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of the remainder will have decayed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63704" y="4885005"/>
              <a:ext cx="5216621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if you wait for ½ to decay (the half-life),</a:t>
              </a:r>
            </a:p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then ½ will decay each half-life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00099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566145" y="592427"/>
            <a:ext cx="6011710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Radioactive Decay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5628" y="1824242"/>
            <a:ext cx="114890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half-lives</a:t>
            </a:r>
            <a:endParaRPr lang="en-US" sz="20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2774" y="2430212"/>
            <a:ext cx="1271758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parent-to-</a:t>
            </a:r>
          </a:p>
          <a:p>
            <a:pPr algn="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daughter</a:t>
            </a:r>
            <a:endParaRPr lang="en-US" sz="20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6072" y="3289211"/>
            <a:ext cx="1168460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fraction</a:t>
            </a:r>
          </a:p>
          <a:p>
            <a:pPr algn="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of parent</a:t>
            </a:r>
            <a:endParaRPr lang="en-US" sz="20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912361" y="4315772"/>
            <a:ext cx="930863" cy="1724424"/>
            <a:chOff x="862884" y="4468968"/>
            <a:chExt cx="1080689" cy="1957589"/>
          </a:xfrm>
        </p:grpSpPr>
        <p:sp>
          <p:nvSpPr>
            <p:cNvPr id="9" name="Freeform 8"/>
            <p:cNvSpPr/>
            <p:nvPr/>
          </p:nvSpPr>
          <p:spPr>
            <a:xfrm>
              <a:off x="862884" y="4546242"/>
              <a:ext cx="1080689" cy="910769"/>
            </a:xfrm>
            <a:custGeom>
              <a:avLst/>
              <a:gdLst>
                <a:gd name="connsiteX0" fmla="*/ 0 w 3065172"/>
                <a:gd name="connsiteY0" fmla="*/ 51515 h 2459865"/>
                <a:gd name="connsiteX1" fmla="*/ 3026535 w 3065172"/>
                <a:gd name="connsiteY1" fmla="*/ 0 h 2459865"/>
                <a:gd name="connsiteX2" fmla="*/ 3065172 w 3065172"/>
                <a:gd name="connsiteY2" fmla="*/ 2421228 h 2459865"/>
                <a:gd name="connsiteX3" fmla="*/ 90152 w 3065172"/>
                <a:gd name="connsiteY3" fmla="*/ 2459865 h 2459865"/>
                <a:gd name="connsiteX4" fmla="*/ 0 w 3065172"/>
                <a:gd name="connsiteY4" fmla="*/ 51515 h 2459865"/>
                <a:gd name="connsiteX0" fmla="*/ 9935 w 2975020"/>
                <a:gd name="connsiteY0" fmla="*/ 25486 h 2459865"/>
                <a:gd name="connsiteX1" fmla="*/ 2936383 w 2975020"/>
                <a:gd name="connsiteY1" fmla="*/ 0 h 2459865"/>
                <a:gd name="connsiteX2" fmla="*/ 2975020 w 2975020"/>
                <a:gd name="connsiteY2" fmla="*/ 2421228 h 2459865"/>
                <a:gd name="connsiteX3" fmla="*/ 0 w 2975020"/>
                <a:gd name="connsiteY3" fmla="*/ 2459865 h 2459865"/>
                <a:gd name="connsiteX4" fmla="*/ 9935 w 2975020"/>
                <a:gd name="connsiteY4" fmla="*/ 25486 h 2459865"/>
                <a:gd name="connsiteX0" fmla="*/ 9935 w 2975020"/>
                <a:gd name="connsiteY0" fmla="*/ 0 h 2473425"/>
                <a:gd name="connsiteX1" fmla="*/ 2936383 w 2975020"/>
                <a:gd name="connsiteY1" fmla="*/ 13560 h 2473425"/>
                <a:gd name="connsiteX2" fmla="*/ 2975020 w 2975020"/>
                <a:gd name="connsiteY2" fmla="*/ 2434788 h 2473425"/>
                <a:gd name="connsiteX3" fmla="*/ 0 w 2975020"/>
                <a:gd name="connsiteY3" fmla="*/ 2473425 h 2473425"/>
                <a:gd name="connsiteX4" fmla="*/ 9935 w 2975020"/>
                <a:gd name="connsiteY4" fmla="*/ 0 h 2473425"/>
                <a:gd name="connsiteX0" fmla="*/ 3312 w 2968397"/>
                <a:gd name="connsiteY0" fmla="*/ 0 h 2473425"/>
                <a:gd name="connsiteX1" fmla="*/ 2929760 w 2968397"/>
                <a:gd name="connsiteY1" fmla="*/ 13560 h 2473425"/>
                <a:gd name="connsiteX2" fmla="*/ 2968397 w 2968397"/>
                <a:gd name="connsiteY2" fmla="*/ 2434788 h 2473425"/>
                <a:gd name="connsiteX3" fmla="*/ 1319533 w 2968397"/>
                <a:gd name="connsiteY3" fmla="*/ 2473425 h 2473425"/>
                <a:gd name="connsiteX4" fmla="*/ 3312 w 2968397"/>
                <a:gd name="connsiteY4" fmla="*/ 0 h 2473425"/>
                <a:gd name="connsiteX0" fmla="*/ 3312 w 2929760"/>
                <a:gd name="connsiteY0" fmla="*/ 0 h 2499864"/>
                <a:gd name="connsiteX1" fmla="*/ 2929760 w 2929760"/>
                <a:gd name="connsiteY1" fmla="*/ 13560 h 2499864"/>
                <a:gd name="connsiteX2" fmla="*/ 1617219 w 2929760"/>
                <a:gd name="connsiteY2" fmla="*/ 2499864 h 2499864"/>
                <a:gd name="connsiteX3" fmla="*/ 1319533 w 2929760"/>
                <a:gd name="connsiteY3" fmla="*/ 2473425 h 2499864"/>
                <a:gd name="connsiteX4" fmla="*/ 3312 w 2929760"/>
                <a:gd name="connsiteY4" fmla="*/ 0 h 2499864"/>
                <a:gd name="connsiteX0" fmla="*/ 3312 w 2929760"/>
                <a:gd name="connsiteY0" fmla="*/ 0 h 2499864"/>
                <a:gd name="connsiteX1" fmla="*/ 2929760 w 2929760"/>
                <a:gd name="connsiteY1" fmla="*/ 13560 h 2499864"/>
                <a:gd name="connsiteX2" fmla="*/ 2618092 w 2929760"/>
                <a:gd name="connsiteY2" fmla="*/ 1497288 h 2499864"/>
                <a:gd name="connsiteX3" fmla="*/ 1617219 w 2929760"/>
                <a:gd name="connsiteY3" fmla="*/ 2499864 h 2499864"/>
                <a:gd name="connsiteX4" fmla="*/ 1319533 w 2929760"/>
                <a:gd name="connsiteY4" fmla="*/ 2473425 h 2499864"/>
                <a:gd name="connsiteX5" fmla="*/ 3312 w 2929760"/>
                <a:gd name="connsiteY5" fmla="*/ 0 h 2499864"/>
                <a:gd name="connsiteX0" fmla="*/ 383484 w 3309932"/>
                <a:gd name="connsiteY0" fmla="*/ 0 h 2499864"/>
                <a:gd name="connsiteX1" fmla="*/ 3309932 w 3309932"/>
                <a:gd name="connsiteY1" fmla="*/ 13560 h 2499864"/>
                <a:gd name="connsiteX2" fmla="*/ 2998264 w 3309932"/>
                <a:gd name="connsiteY2" fmla="*/ 1497288 h 2499864"/>
                <a:gd name="connsiteX3" fmla="*/ 1997391 w 3309932"/>
                <a:gd name="connsiteY3" fmla="*/ 2499864 h 2499864"/>
                <a:gd name="connsiteX4" fmla="*/ 1699705 w 3309932"/>
                <a:gd name="connsiteY4" fmla="*/ 2473425 h 2499864"/>
                <a:gd name="connsiteX5" fmla="*/ 696256 w 3309932"/>
                <a:gd name="connsiteY5" fmla="*/ 1523318 h 2499864"/>
                <a:gd name="connsiteX6" fmla="*/ 383484 w 3309932"/>
                <a:gd name="connsiteY6" fmla="*/ 0 h 2499864"/>
                <a:gd name="connsiteX0" fmla="*/ 506508 w 3432956"/>
                <a:gd name="connsiteY0" fmla="*/ 0 h 2499864"/>
                <a:gd name="connsiteX1" fmla="*/ 3432956 w 3432956"/>
                <a:gd name="connsiteY1" fmla="*/ 13560 h 2499864"/>
                <a:gd name="connsiteX2" fmla="*/ 3121288 w 3432956"/>
                <a:gd name="connsiteY2" fmla="*/ 1497288 h 2499864"/>
                <a:gd name="connsiteX3" fmla="*/ 2120415 w 3432956"/>
                <a:gd name="connsiteY3" fmla="*/ 2499864 h 2499864"/>
                <a:gd name="connsiteX4" fmla="*/ 1822729 w 3432956"/>
                <a:gd name="connsiteY4" fmla="*/ 2473425 h 2499864"/>
                <a:gd name="connsiteX5" fmla="*/ 819280 w 3432956"/>
                <a:gd name="connsiteY5" fmla="*/ 1523318 h 2499864"/>
                <a:gd name="connsiteX6" fmla="*/ 493996 w 3432956"/>
                <a:gd name="connsiteY6" fmla="*/ 586227 h 2499864"/>
                <a:gd name="connsiteX7" fmla="*/ 506508 w 3432956"/>
                <a:gd name="connsiteY7" fmla="*/ 0 h 2499864"/>
                <a:gd name="connsiteX0" fmla="*/ 506508 w 3432956"/>
                <a:gd name="connsiteY0" fmla="*/ 0 h 2499864"/>
                <a:gd name="connsiteX1" fmla="*/ 3432956 w 3432956"/>
                <a:gd name="connsiteY1" fmla="*/ 13560 h 2499864"/>
                <a:gd name="connsiteX2" fmla="*/ 3358994 w 3432956"/>
                <a:gd name="connsiteY2" fmla="*/ 729394 h 2499864"/>
                <a:gd name="connsiteX3" fmla="*/ 3121288 w 3432956"/>
                <a:gd name="connsiteY3" fmla="*/ 1497288 h 2499864"/>
                <a:gd name="connsiteX4" fmla="*/ 2120415 w 3432956"/>
                <a:gd name="connsiteY4" fmla="*/ 2499864 h 2499864"/>
                <a:gd name="connsiteX5" fmla="*/ 1822729 w 3432956"/>
                <a:gd name="connsiteY5" fmla="*/ 2473425 h 2499864"/>
                <a:gd name="connsiteX6" fmla="*/ 819280 w 3432956"/>
                <a:gd name="connsiteY6" fmla="*/ 1523318 h 2499864"/>
                <a:gd name="connsiteX7" fmla="*/ 493996 w 3432956"/>
                <a:gd name="connsiteY7" fmla="*/ 586227 h 2499864"/>
                <a:gd name="connsiteX8" fmla="*/ 506508 w 3432956"/>
                <a:gd name="connsiteY8" fmla="*/ 0 h 2499864"/>
                <a:gd name="connsiteX0" fmla="*/ 506508 w 3432956"/>
                <a:gd name="connsiteY0" fmla="*/ 0 h 2499864"/>
                <a:gd name="connsiteX1" fmla="*/ 3432956 w 3432956"/>
                <a:gd name="connsiteY1" fmla="*/ 13560 h 2499864"/>
                <a:gd name="connsiteX2" fmla="*/ 3358994 w 3432956"/>
                <a:gd name="connsiteY2" fmla="*/ 729394 h 2499864"/>
                <a:gd name="connsiteX3" fmla="*/ 3121288 w 3432956"/>
                <a:gd name="connsiteY3" fmla="*/ 1497288 h 2499864"/>
                <a:gd name="connsiteX4" fmla="*/ 2758472 w 3432956"/>
                <a:gd name="connsiteY4" fmla="*/ 1926788 h 2499864"/>
                <a:gd name="connsiteX5" fmla="*/ 2120415 w 3432956"/>
                <a:gd name="connsiteY5" fmla="*/ 2499864 h 2499864"/>
                <a:gd name="connsiteX6" fmla="*/ 1822729 w 3432956"/>
                <a:gd name="connsiteY6" fmla="*/ 2473425 h 2499864"/>
                <a:gd name="connsiteX7" fmla="*/ 819280 w 3432956"/>
                <a:gd name="connsiteY7" fmla="*/ 1523318 h 2499864"/>
                <a:gd name="connsiteX8" fmla="*/ 493996 w 3432956"/>
                <a:gd name="connsiteY8" fmla="*/ 586227 h 2499864"/>
                <a:gd name="connsiteX9" fmla="*/ 506508 w 3432956"/>
                <a:gd name="connsiteY9" fmla="*/ 0 h 2499864"/>
                <a:gd name="connsiteX0" fmla="*/ 506508 w 3432956"/>
                <a:gd name="connsiteY0" fmla="*/ 0 h 2499864"/>
                <a:gd name="connsiteX1" fmla="*/ 3432956 w 3432956"/>
                <a:gd name="connsiteY1" fmla="*/ 13560 h 2499864"/>
                <a:gd name="connsiteX2" fmla="*/ 3358994 w 3432956"/>
                <a:gd name="connsiteY2" fmla="*/ 729394 h 2499864"/>
                <a:gd name="connsiteX3" fmla="*/ 3121288 w 3432956"/>
                <a:gd name="connsiteY3" fmla="*/ 1497288 h 2499864"/>
                <a:gd name="connsiteX4" fmla="*/ 2758472 w 3432956"/>
                <a:gd name="connsiteY4" fmla="*/ 1926788 h 2499864"/>
                <a:gd name="connsiteX5" fmla="*/ 2120415 w 3432956"/>
                <a:gd name="connsiteY5" fmla="*/ 2499864 h 2499864"/>
                <a:gd name="connsiteX6" fmla="*/ 1822729 w 3432956"/>
                <a:gd name="connsiteY6" fmla="*/ 2473425 h 2499864"/>
                <a:gd name="connsiteX7" fmla="*/ 1269673 w 3432956"/>
                <a:gd name="connsiteY7" fmla="*/ 2004880 h 2499864"/>
                <a:gd name="connsiteX8" fmla="*/ 819280 w 3432956"/>
                <a:gd name="connsiteY8" fmla="*/ 1523318 h 2499864"/>
                <a:gd name="connsiteX9" fmla="*/ 493996 w 3432956"/>
                <a:gd name="connsiteY9" fmla="*/ 586227 h 2499864"/>
                <a:gd name="connsiteX10" fmla="*/ 506508 w 3432956"/>
                <a:gd name="connsiteY10" fmla="*/ 0 h 2499864"/>
                <a:gd name="connsiteX0" fmla="*/ 506508 w 3432956"/>
                <a:gd name="connsiteY0" fmla="*/ 0 h 2499864"/>
                <a:gd name="connsiteX1" fmla="*/ 3432956 w 3432956"/>
                <a:gd name="connsiteY1" fmla="*/ 13560 h 2499864"/>
                <a:gd name="connsiteX2" fmla="*/ 3358994 w 3432956"/>
                <a:gd name="connsiteY2" fmla="*/ 729394 h 2499864"/>
                <a:gd name="connsiteX3" fmla="*/ 3121288 w 3432956"/>
                <a:gd name="connsiteY3" fmla="*/ 1497288 h 2499864"/>
                <a:gd name="connsiteX4" fmla="*/ 2758472 w 3432956"/>
                <a:gd name="connsiteY4" fmla="*/ 1926788 h 2499864"/>
                <a:gd name="connsiteX5" fmla="*/ 2120415 w 3432956"/>
                <a:gd name="connsiteY5" fmla="*/ 2499864 h 2499864"/>
                <a:gd name="connsiteX6" fmla="*/ 1822729 w 3432956"/>
                <a:gd name="connsiteY6" fmla="*/ 2473425 h 2499864"/>
                <a:gd name="connsiteX7" fmla="*/ 1682532 w 3432956"/>
                <a:gd name="connsiteY7" fmla="*/ 2278198 h 2499864"/>
                <a:gd name="connsiteX8" fmla="*/ 1269673 w 3432956"/>
                <a:gd name="connsiteY8" fmla="*/ 2004880 h 2499864"/>
                <a:gd name="connsiteX9" fmla="*/ 819280 w 3432956"/>
                <a:gd name="connsiteY9" fmla="*/ 1523318 h 2499864"/>
                <a:gd name="connsiteX10" fmla="*/ 493996 w 3432956"/>
                <a:gd name="connsiteY10" fmla="*/ 586227 h 2499864"/>
                <a:gd name="connsiteX11" fmla="*/ 506508 w 3432956"/>
                <a:gd name="connsiteY11" fmla="*/ 0 h 2499864"/>
                <a:gd name="connsiteX0" fmla="*/ 506508 w 3432956"/>
                <a:gd name="connsiteY0" fmla="*/ 0 h 2499864"/>
                <a:gd name="connsiteX1" fmla="*/ 3432956 w 3432956"/>
                <a:gd name="connsiteY1" fmla="*/ 13560 h 2499864"/>
                <a:gd name="connsiteX2" fmla="*/ 3358994 w 3432956"/>
                <a:gd name="connsiteY2" fmla="*/ 729394 h 2499864"/>
                <a:gd name="connsiteX3" fmla="*/ 3121288 w 3432956"/>
                <a:gd name="connsiteY3" fmla="*/ 1497288 h 2499864"/>
                <a:gd name="connsiteX4" fmla="*/ 2758472 w 3432956"/>
                <a:gd name="connsiteY4" fmla="*/ 1926788 h 2499864"/>
                <a:gd name="connsiteX5" fmla="*/ 2195480 w 3432956"/>
                <a:gd name="connsiteY5" fmla="*/ 2291213 h 2499864"/>
                <a:gd name="connsiteX6" fmla="*/ 2120415 w 3432956"/>
                <a:gd name="connsiteY6" fmla="*/ 2499864 h 2499864"/>
                <a:gd name="connsiteX7" fmla="*/ 1822729 w 3432956"/>
                <a:gd name="connsiteY7" fmla="*/ 2473425 h 2499864"/>
                <a:gd name="connsiteX8" fmla="*/ 1682532 w 3432956"/>
                <a:gd name="connsiteY8" fmla="*/ 2278198 h 2499864"/>
                <a:gd name="connsiteX9" fmla="*/ 1269673 w 3432956"/>
                <a:gd name="connsiteY9" fmla="*/ 2004880 h 2499864"/>
                <a:gd name="connsiteX10" fmla="*/ 819280 w 3432956"/>
                <a:gd name="connsiteY10" fmla="*/ 1523318 h 2499864"/>
                <a:gd name="connsiteX11" fmla="*/ 493996 w 3432956"/>
                <a:gd name="connsiteY11" fmla="*/ 586227 h 2499864"/>
                <a:gd name="connsiteX12" fmla="*/ 506508 w 3432956"/>
                <a:gd name="connsiteY12" fmla="*/ 0 h 2499864"/>
                <a:gd name="connsiteX0" fmla="*/ 506508 w 3432956"/>
                <a:gd name="connsiteY0" fmla="*/ 0 h 2499864"/>
                <a:gd name="connsiteX1" fmla="*/ 3432956 w 3432956"/>
                <a:gd name="connsiteY1" fmla="*/ 13560 h 2499864"/>
                <a:gd name="connsiteX2" fmla="*/ 3358994 w 3432956"/>
                <a:gd name="connsiteY2" fmla="*/ 729394 h 2499864"/>
                <a:gd name="connsiteX3" fmla="*/ 3121288 w 3432956"/>
                <a:gd name="connsiteY3" fmla="*/ 1497288 h 2499864"/>
                <a:gd name="connsiteX4" fmla="*/ 2758472 w 3432956"/>
                <a:gd name="connsiteY4" fmla="*/ 1926788 h 2499864"/>
                <a:gd name="connsiteX5" fmla="*/ 2195480 w 3432956"/>
                <a:gd name="connsiteY5" fmla="*/ 2291213 h 2499864"/>
                <a:gd name="connsiteX6" fmla="*/ 2120415 w 3432956"/>
                <a:gd name="connsiteY6" fmla="*/ 2499864 h 2499864"/>
                <a:gd name="connsiteX7" fmla="*/ 1822729 w 3432956"/>
                <a:gd name="connsiteY7" fmla="*/ 2473425 h 2499864"/>
                <a:gd name="connsiteX8" fmla="*/ 1682532 w 3432956"/>
                <a:gd name="connsiteY8" fmla="*/ 2278198 h 2499864"/>
                <a:gd name="connsiteX9" fmla="*/ 1269673 w 3432956"/>
                <a:gd name="connsiteY9" fmla="*/ 2004880 h 2499864"/>
                <a:gd name="connsiteX10" fmla="*/ 819280 w 3432956"/>
                <a:gd name="connsiteY10" fmla="*/ 1523318 h 2499864"/>
                <a:gd name="connsiteX11" fmla="*/ 493996 w 3432956"/>
                <a:gd name="connsiteY11" fmla="*/ 586227 h 2499864"/>
                <a:gd name="connsiteX12" fmla="*/ 506508 w 3432956"/>
                <a:gd name="connsiteY12" fmla="*/ 0 h 2499864"/>
                <a:gd name="connsiteX0" fmla="*/ 406421 w 3332869"/>
                <a:gd name="connsiteY0" fmla="*/ 0 h 2499864"/>
                <a:gd name="connsiteX1" fmla="*/ 3332869 w 3332869"/>
                <a:gd name="connsiteY1" fmla="*/ 13560 h 2499864"/>
                <a:gd name="connsiteX2" fmla="*/ 3258907 w 3332869"/>
                <a:gd name="connsiteY2" fmla="*/ 729394 h 2499864"/>
                <a:gd name="connsiteX3" fmla="*/ 3021201 w 3332869"/>
                <a:gd name="connsiteY3" fmla="*/ 1497288 h 2499864"/>
                <a:gd name="connsiteX4" fmla="*/ 2658385 w 3332869"/>
                <a:gd name="connsiteY4" fmla="*/ 1926788 h 2499864"/>
                <a:gd name="connsiteX5" fmla="*/ 2095393 w 3332869"/>
                <a:gd name="connsiteY5" fmla="*/ 2291213 h 2499864"/>
                <a:gd name="connsiteX6" fmla="*/ 2020328 w 3332869"/>
                <a:gd name="connsiteY6" fmla="*/ 2499864 h 2499864"/>
                <a:gd name="connsiteX7" fmla="*/ 1722642 w 3332869"/>
                <a:gd name="connsiteY7" fmla="*/ 2473425 h 2499864"/>
                <a:gd name="connsiteX8" fmla="*/ 1582445 w 3332869"/>
                <a:gd name="connsiteY8" fmla="*/ 2278198 h 2499864"/>
                <a:gd name="connsiteX9" fmla="*/ 1169586 w 3332869"/>
                <a:gd name="connsiteY9" fmla="*/ 2004880 h 2499864"/>
                <a:gd name="connsiteX10" fmla="*/ 719193 w 3332869"/>
                <a:gd name="connsiteY10" fmla="*/ 1523318 h 2499864"/>
                <a:gd name="connsiteX11" fmla="*/ 393909 w 3332869"/>
                <a:gd name="connsiteY11" fmla="*/ 586227 h 2499864"/>
                <a:gd name="connsiteX12" fmla="*/ 406421 w 3332869"/>
                <a:gd name="connsiteY12" fmla="*/ 0 h 2499864"/>
                <a:gd name="connsiteX0" fmla="*/ 64641 w 2991089"/>
                <a:gd name="connsiteY0" fmla="*/ 0 h 2499864"/>
                <a:gd name="connsiteX1" fmla="*/ 2991089 w 2991089"/>
                <a:gd name="connsiteY1" fmla="*/ 13560 h 2499864"/>
                <a:gd name="connsiteX2" fmla="*/ 2917127 w 2991089"/>
                <a:gd name="connsiteY2" fmla="*/ 729394 h 2499864"/>
                <a:gd name="connsiteX3" fmla="*/ 2679421 w 2991089"/>
                <a:gd name="connsiteY3" fmla="*/ 1497288 h 2499864"/>
                <a:gd name="connsiteX4" fmla="*/ 2316605 w 2991089"/>
                <a:gd name="connsiteY4" fmla="*/ 1926788 h 2499864"/>
                <a:gd name="connsiteX5" fmla="*/ 1753613 w 2991089"/>
                <a:gd name="connsiteY5" fmla="*/ 2291213 h 2499864"/>
                <a:gd name="connsiteX6" fmla="*/ 1678548 w 2991089"/>
                <a:gd name="connsiteY6" fmla="*/ 2499864 h 2499864"/>
                <a:gd name="connsiteX7" fmla="*/ 1380862 w 2991089"/>
                <a:gd name="connsiteY7" fmla="*/ 2473425 h 2499864"/>
                <a:gd name="connsiteX8" fmla="*/ 1240665 w 2991089"/>
                <a:gd name="connsiteY8" fmla="*/ 2278198 h 2499864"/>
                <a:gd name="connsiteX9" fmla="*/ 827806 w 2991089"/>
                <a:gd name="connsiteY9" fmla="*/ 2004880 h 2499864"/>
                <a:gd name="connsiteX10" fmla="*/ 377413 w 2991089"/>
                <a:gd name="connsiteY10" fmla="*/ 1523318 h 2499864"/>
                <a:gd name="connsiteX11" fmla="*/ 52129 w 2991089"/>
                <a:gd name="connsiteY11" fmla="*/ 586227 h 2499864"/>
                <a:gd name="connsiteX12" fmla="*/ 64641 w 2991089"/>
                <a:gd name="connsiteY12" fmla="*/ 0 h 249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1089" h="2499864">
                  <a:moveTo>
                    <a:pt x="64641" y="0"/>
                  </a:moveTo>
                  <a:lnTo>
                    <a:pt x="2991089" y="13560"/>
                  </a:lnTo>
                  <a:lnTo>
                    <a:pt x="2917127" y="729394"/>
                  </a:lnTo>
                  <a:lnTo>
                    <a:pt x="2679421" y="1497288"/>
                  </a:lnTo>
                  <a:lnTo>
                    <a:pt x="2316605" y="1926788"/>
                  </a:lnTo>
                  <a:lnTo>
                    <a:pt x="1753613" y="2291213"/>
                  </a:lnTo>
                  <a:lnTo>
                    <a:pt x="1678548" y="2499864"/>
                  </a:lnTo>
                  <a:lnTo>
                    <a:pt x="1380862" y="2473425"/>
                  </a:lnTo>
                  <a:cubicBezTo>
                    <a:pt x="1295371" y="2442988"/>
                    <a:pt x="1332841" y="2356289"/>
                    <a:pt x="1240665" y="2278198"/>
                  </a:cubicBezTo>
                  <a:cubicBezTo>
                    <a:pt x="1148489" y="2200107"/>
                    <a:pt x="971681" y="2130693"/>
                    <a:pt x="827806" y="2004880"/>
                  </a:cubicBezTo>
                  <a:cubicBezTo>
                    <a:pt x="683931" y="1879067"/>
                    <a:pt x="517118" y="1764098"/>
                    <a:pt x="377413" y="1523318"/>
                  </a:cubicBezTo>
                  <a:cubicBezTo>
                    <a:pt x="139276" y="1195770"/>
                    <a:pt x="104258" y="840113"/>
                    <a:pt x="52129" y="586227"/>
                  </a:cubicBezTo>
                  <a:cubicBezTo>
                    <a:pt x="0" y="332341"/>
                    <a:pt x="46058" y="355748"/>
                    <a:pt x="64641" y="0"/>
                  </a:cubicBezTo>
                  <a:close/>
                </a:path>
              </a:pathLst>
            </a:cu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68157" y="4468968"/>
              <a:ext cx="1069021" cy="1957589"/>
            </a:xfrm>
            <a:custGeom>
              <a:avLst/>
              <a:gdLst>
                <a:gd name="connsiteX0" fmla="*/ 25758 w 2678806"/>
                <a:gd name="connsiteY0" fmla="*/ 51515 h 4945487"/>
                <a:gd name="connsiteX1" fmla="*/ 2653048 w 2678806"/>
                <a:gd name="connsiteY1" fmla="*/ 64394 h 4945487"/>
                <a:gd name="connsiteX2" fmla="*/ 2678806 w 2678806"/>
                <a:gd name="connsiteY2" fmla="*/ 1738648 h 4945487"/>
                <a:gd name="connsiteX3" fmla="*/ 1558344 w 2678806"/>
                <a:gd name="connsiteY3" fmla="*/ 2691684 h 4945487"/>
                <a:gd name="connsiteX4" fmla="*/ 2678806 w 2678806"/>
                <a:gd name="connsiteY4" fmla="*/ 3477296 h 4945487"/>
                <a:gd name="connsiteX5" fmla="*/ 2640169 w 2678806"/>
                <a:gd name="connsiteY5" fmla="*/ 4945487 h 4945487"/>
                <a:gd name="connsiteX6" fmla="*/ 0 w 2678806"/>
                <a:gd name="connsiteY6" fmla="*/ 4893972 h 4945487"/>
                <a:gd name="connsiteX7" fmla="*/ 38637 w 2678806"/>
                <a:gd name="connsiteY7" fmla="*/ 3464417 h 4945487"/>
                <a:gd name="connsiteX8" fmla="*/ 1275009 w 2678806"/>
                <a:gd name="connsiteY8" fmla="*/ 2665927 h 4945487"/>
                <a:gd name="connsiteX9" fmla="*/ 115910 w 2678806"/>
                <a:gd name="connsiteY9" fmla="*/ 1648496 h 4945487"/>
                <a:gd name="connsiteX10" fmla="*/ 90152 w 2678806"/>
                <a:gd name="connsiteY10" fmla="*/ 0 h 4945487"/>
                <a:gd name="connsiteX0" fmla="*/ 25758 w 2768958"/>
                <a:gd name="connsiteY0" fmla="*/ 605306 h 5499278"/>
                <a:gd name="connsiteX1" fmla="*/ 2768958 w 2768958"/>
                <a:gd name="connsiteY1" fmla="*/ 0 h 5499278"/>
                <a:gd name="connsiteX2" fmla="*/ 2678806 w 2768958"/>
                <a:gd name="connsiteY2" fmla="*/ 2292439 h 5499278"/>
                <a:gd name="connsiteX3" fmla="*/ 1558344 w 2768958"/>
                <a:gd name="connsiteY3" fmla="*/ 3245475 h 5499278"/>
                <a:gd name="connsiteX4" fmla="*/ 2678806 w 2768958"/>
                <a:gd name="connsiteY4" fmla="*/ 4031087 h 5499278"/>
                <a:gd name="connsiteX5" fmla="*/ 2640169 w 2768958"/>
                <a:gd name="connsiteY5" fmla="*/ 5499278 h 5499278"/>
                <a:gd name="connsiteX6" fmla="*/ 0 w 2768958"/>
                <a:gd name="connsiteY6" fmla="*/ 5447763 h 5499278"/>
                <a:gd name="connsiteX7" fmla="*/ 38637 w 2768958"/>
                <a:gd name="connsiteY7" fmla="*/ 4018208 h 5499278"/>
                <a:gd name="connsiteX8" fmla="*/ 1275009 w 2768958"/>
                <a:gd name="connsiteY8" fmla="*/ 3219718 h 5499278"/>
                <a:gd name="connsiteX9" fmla="*/ 115910 w 2768958"/>
                <a:gd name="connsiteY9" fmla="*/ 2202287 h 5499278"/>
                <a:gd name="connsiteX10" fmla="*/ 90152 w 2768958"/>
                <a:gd name="connsiteY10" fmla="*/ 553791 h 5499278"/>
                <a:gd name="connsiteX0" fmla="*/ 25758 w 2768958"/>
                <a:gd name="connsiteY0" fmla="*/ 605306 h 5499278"/>
                <a:gd name="connsiteX1" fmla="*/ 2768958 w 2768958"/>
                <a:gd name="connsiteY1" fmla="*/ 0 h 5499278"/>
                <a:gd name="connsiteX2" fmla="*/ 2678806 w 2768958"/>
                <a:gd name="connsiteY2" fmla="*/ 2292439 h 5499278"/>
                <a:gd name="connsiteX3" fmla="*/ 1558344 w 2768958"/>
                <a:gd name="connsiteY3" fmla="*/ 3245475 h 5499278"/>
                <a:gd name="connsiteX4" fmla="*/ 2678806 w 2768958"/>
                <a:gd name="connsiteY4" fmla="*/ 4031087 h 5499278"/>
                <a:gd name="connsiteX5" fmla="*/ 2640169 w 2768958"/>
                <a:gd name="connsiteY5" fmla="*/ 5499278 h 5499278"/>
                <a:gd name="connsiteX6" fmla="*/ 0 w 2768958"/>
                <a:gd name="connsiteY6" fmla="*/ 5447763 h 5499278"/>
                <a:gd name="connsiteX7" fmla="*/ 38637 w 2768958"/>
                <a:gd name="connsiteY7" fmla="*/ 4018208 h 5499278"/>
                <a:gd name="connsiteX8" fmla="*/ 1275009 w 2768958"/>
                <a:gd name="connsiteY8" fmla="*/ 3219718 h 5499278"/>
                <a:gd name="connsiteX9" fmla="*/ 115910 w 2768958"/>
                <a:gd name="connsiteY9" fmla="*/ 2202287 h 5499278"/>
                <a:gd name="connsiteX10" fmla="*/ 90152 w 2768958"/>
                <a:gd name="connsiteY10" fmla="*/ 553791 h 5499278"/>
                <a:gd name="connsiteX11" fmla="*/ 25758 w 2768958"/>
                <a:gd name="connsiteY11" fmla="*/ 605306 h 5499278"/>
                <a:gd name="connsiteX0" fmla="*/ 90152 w 2768958"/>
                <a:gd name="connsiteY0" fmla="*/ 553791 h 5499278"/>
                <a:gd name="connsiteX1" fmla="*/ 2768958 w 2768958"/>
                <a:gd name="connsiteY1" fmla="*/ 0 h 5499278"/>
                <a:gd name="connsiteX2" fmla="*/ 2678806 w 2768958"/>
                <a:gd name="connsiteY2" fmla="*/ 2292439 h 5499278"/>
                <a:gd name="connsiteX3" fmla="*/ 1558344 w 2768958"/>
                <a:gd name="connsiteY3" fmla="*/ 3245475 h 5499278"/>
                <a:gd name="connsiteX4" fmla="*/ 2678806 w 2768958"/>
                <a:gd name="connsiteY4" fmla="*/ 4031087 h 5499278"/>
                <a:gd name="connsiteX5" fmla="*/ 2640169 w 2768958"/>
                <a:gd name="connsiteY5" fmla="*/ 5499278 h 5499278"/>
                <a:gd name="connsiteX6" fmla="*/ 0 w 2768958"/>
                <a:gd name="connsiteY6" fmla="*/ 5447763 h 5499278"/>
                <a:gd name="connsiteX7" fmla="*/ 38637 w 2768958"/>
                <a:gd name="connsiteY7" fmla="*/ 4018208 h 5499278"/>
                <a:gd name="connsiteX8" fmla="*/ 1275009 w 2768958"/>
                <a:gd name="connsiteY8" fmla="*/ 3219718 h 5499278"/>
                <a:gd name="connsiteX9" fmla="*/ 115910 w 2768958"/>
                <a:gd name="connsiteY9" fmla="*/ 2202287 h 5499278"/>
                <a:gd name="connsiteX10" fmla="*/ 90152 w 2768958"/>
                <a:gd name="connsiteY10" fmla="*/ 553791 h 5499278"/>
                <a:gd name="connsiteX0" fmla="*/ 0 w 2987899"/>
                <a:gd name="connsiteY0" fmla="*/ 0 h 5499279"/>
                <a:gd name="connsiteX1" fmla="*/ 2987899 w 2987899"/>
                <a:gd name="connsiteY1" fmla="*/ 1 h 5499279"/>
                <a:gd name="connsiteX2" fmla="*/ 2897747 w 2987899"/>
                <a:gd name="connsiteY2" fmla="*/ 2292440 h 5499279"/>
                <a:gd name="connsiteX3" fmla="*/ 1777285 w 2987899"/>
                <a:gd name="connsiteY3" fmla="*/ 3245476 h 5499279"/>
                <a:gd name="connsiteX4" fmla="*/ 2897747 w 2987899"/>
                <a:gd name="connsiteY4" fmla="*/ 4031088 h 5499279"/>
                <a:gd name="connsiteX5" fmla="*/ 2859110 w 2987899"/>
                <a:gd name="connsiteY5" fmla="*/ 5499279 h 5499279"/>
                <a:gd name="connsiteX6" fmla="*/ 218941 w 2987899"/>
                <a:gd name="connsiteY6" fmla="*/ 5447764 h 5499279"/>
                <a:gd name="connsiteX7" fmla="*/ 257578 w 2987899"/>
                <a:gd name="connsiteY7" fmla="*/ 4018209 h 5499279"/>
                <a:gd name="connsiteX8" fmla="*/ 1493950 w 2987899"/>
                <a:gd name="connsiteY8" fmla="*/ 3219719 h 5499279"/>
                <a:gd name="connsiteX9" fmla="*/ 334851 w 2987899"/>
                <a:gd name="connsiteY9" fmla="*/ 2202288 h 5499279"/>
                <a:gd name="connsiteX10" fmla="*/ 0 w 2987899"/>
                <a:gd name="connsiteY10" fmla="*/ 0 h 5499279"/>
                <a:gd name="connsiteX0" fmla="*/ 0 w 2987899"/>
                <a:gd name="connsiteY0" fmla="*/ 0 h 5640947"/>
                <a:gd name="connsiteX1" fmla="*/ 2987899 w 2987899"/>
                <a:gd name="connsiteY1" fmla="*/ 1 h 5640947"/>
                <a:gd name="connsiteX2" fmla="*/ 2897747 w 2987899"/>
                <a:gd name="connsiteY2" fmla="*/ 2292440 h 5640947"/>
                <a:gd name="connsiteX3" fmla="*/ 1777285 w 2987899"/>
                <a:gd name="connsiteY3" fmla="*/ 3245476 h 5640947"/>
                <a:gd name="connsiteX4" fmla="*/ 2897747 w 2987899"/>
                <a:gd name="connsiteY4" fmla="*/ 4031088 h 5640947"/>
                <a:gd name="connsiteX5" fmla="*/ 2859110 w 2987899"/>
                <a:gd name="connsiteY5" fmla="*/ 5499279 h 5640947"/>
                <a:gd name="connsiteX6" fmla="*/ 0 w 2987899"/>
                <a:gd name="connsiteY6" fmla="*/ 5640947 h 5640947"/>
                <a:gd name="connsiteX7" fmla="*/ 257578 w 2987899"/>
                <a:gd name="connsiteY7" fmla="*/ 4018209 h 5640947"/>
                <a:gd name="connsiteX8" fmla="*/ 1493950 w 2987899"/>
                <a:gd name="connsiteY8" fmla="*/ 3219719 h 5640947"/>
                <a:gd name="connsiteX9" fmla="*/ 334851 w 2987899"/>
                <a:gd name="connsiteY9" fmla="*/ 2202288 h 5640947"/>
                <a:gd name="connsiteX10" fmla="*/ 0 w 2987899"/>
                <a:gd name="connsiteY10" fmla="*/ 0 h 5640947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2897747 w 3000778"/>
                <a:gd name="connsiteY2" fmla="*/ 2292440 h 5653826"/>
                <a:gd name="connsiteX3" fmla="*/ 1777285 w 3000778"/>
                <a:gd name="connsiteY3" fmla="*/ 3245476 h 5653826"/>
                <a:gd name="connsiteX4" fmla="*/ 2897747 w 3000778"/>
                <a:gd name="connsiteY4" fmla="*/ 403108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257578 w 3000778"/>
                <a:gd name="connsiteY7" fmla="*/ 4018209 h 5653826"/>
                <a:gd name="connsiteX8" fmla="*/ 1493950 w 3000778"/>
                <a:gd name="connsiteY8" fmla="*/ 3219719 h 5653826"/>
                <a:gd name="connsiteX9" fmla="*/ 334851 w 3000778"/>
                <a:gd name="connsiteY9" fmla="*/ 2202288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2897747 w 3000778"/>
                <a:gd name="connsiteY2" fmla="*/ 2292440 h 5653826"/>
                <a:gd name="connsiteX3" fmla="*/ 1777285 w 3000778"/>
                <a:gd name="connsiteY3" fmla="*/ 3245476 h 5653826"/>
                <a:gd name="connsiteX4" fmla="*/ 2987899 w 3000778"/>
                <a:gd name="connsiteY4" fmla="*/ 459775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257578 w 3000778"/>
                <a:gd name="connsiteY7" fmla="*/ 4018209 h 5653826"/>
                <a:gd name="connsiteX8" fmla="*/ 1493950 w 3000778"/>
                <a:gd name="connsiteY8" fmla="*/ 3219719 h 5653826"/>
                <a:gd name="connsiteX9" fmla="*/ 334851 w 3000778"/>
                <a:gd name="connsiteY9" fmla="*/ 2202288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2897747 w 3000778"/>
                <a:gd name="connsiteY2" fmla="*/ 2292440 h 5653826"/>
                <a:gd name="connsiteX3" fmla="*/ 1777285 w 3000778"/>
                <a:gd name="connsiteY3" fmla="*/ 3245476 h 5653826"/>
                <a:gd name="connsiteX4" fmla="*/ 2987899 w 3000778"/>
                <a:gd name="connsiteY4" fmla="*/ 459775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25758 w 3000778"/>
                <a:gd name="connsiteY7" fmla="*/ 4507606 h 5653826"/>
                <a:gd name="connsiteX8" fmla="*/ 1493950 w 3000778"/>
                <a:gd name="connsiteY8" fmla="*/ 3219719 h 5653826"/>
                <a:gd name="connsiteX9" fmla="*/ 334851 w 3000778"/>
                <a:gd name="connsiteY9" fmla="*/ 2202288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2897747 w 3000778"/>
                <a:gd name="connsiteY2" fmla="*/ 2292440 h 5653826"/>
                <a:gd name="connsiteX3" fmla="*/ 1777285 w 3000778"/>
                <a:gd name="connsiteY3" fmla="*/ 3245476 h 5653826"/>
                <a:gd name="connsiteX4" fmla="*/ 2987899 w 3000778"/>
                <a:gd name="connsiteY4" fmla="*/ 459775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493950 w 3000778"/>
                <a:gd name="connsiteY8" fmla="*/ 3219719 h 5653826"/>
                <a:gd name="connsiteX9" fmla="*/ 334851 w 3000778"/>
                <a:gd name="connsiteY9" fmla="*/ 2202288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2897747 w 3000778"/>
                <a:gd name="connsiteY2" fmla="*/ 2292440 h 5653826"/>
                <a:gd name="connsiteX3" fmla="*/ 1777285 w 3000778"/>
                <a:gd name="connsiteY3" fmla="*/ 3245476 h 5653826"/>
                <a:gd name="connsiteX4" fmla="*/ 2987899 w 3000778"/>
                <a:gd name="connsiteY4" fmla="*/ 459775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493950 w 3000778"/>
                <a:gd name="connsiteY8" fmla="*/ 3219719 h 5653826"/>
                <a:gd name="connsiteX9" fmla="*/ 12879 w 3000778"/>
                <a:gd name="connsiteY9" fmla="*/ 1532586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2975020 w 3000778"/>
                <a:gd name="connsiteY2" fmla="*/ 1455313 h 5653826"/>
                <a:gd name="connsiteX3" fmla="*/ 1777285 w 3000778"/>
                <a:gd name="connsiteY3" fmla="*/ 3245476 h 5653826"/>
                <a:gd name="connsiteX4" fmla="*/ 2987899 w 3000778"/>
                <a:gd name="connsiteY4" fmla="*/ 459775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493950 w 3000778"/>
                <a:gd name="connsiteY8" fmla="*/ 3219719 h 5653826"/>
                <a:gd name="connsiteX9" fmla="*/ 12879 w 3000778"/>
                <a:gd name="connsiteY9" fmla="*/ 1532586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2975020 w 3000778"/>
                <a:gd name="connsiteY2" fmla="*/ 1455313 h 5653826"/>
                <a:gd name="connsiteX3" fmla="*/ 1777285 w 3000778"/>
                <a:gd name="connsiteY3" fmla="*/ 3245476 h 5653826"/>
                <a:gd name="connsiteX4" fmla="*/ 2987899 w 3000778"/>
                <a:gd name="connsiteY4" fmla="*/ 459775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493950 w 3000778"/>
                <a:gd name="connsiteY8" fmla="*/ 3219719 h 5653826"/>
                <a:gd name="connsiteX9" fmla="*/ 12879 w 3000778"/>
                <a:gd name="connsiteY9" fmla="*/ 1403797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1777285 w 3000778"/>
                <a:gd name="connsiteY3" fmla="*/ 3245476 h 5653826"/>
                <a:gd name="connsiteX4" fmla="*/ 2987899 w 3000778"/>
                <a:gd name="connsiteY4" fmla="*/ 4597758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493950 w 3000778"/>
                <a:gd name="connsiteY8" fmla="*/ 3219719 h 5653826"/>
                <a:gd name="connsiteX9" fmla="*/ 12879 w 3000778"/>
                <a:gd name="connsiteY9" fmla="*/ 1403797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1777285 w 3000778"/>
                <a:gd name="connsiteY3" fmla="*/ 3245476 h 5653826"/>
                <a:gd name="connsiteX4" fmla="*/ 3000778 w 3000778"/>
                <a:gd name="connsiteY4" fmla="*/ 4584879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493950 w 3000778"/>
                <a:gd name="connsiteY8" fmla="*/ 3219719 h 5653826"/>
                <a:gd name="connsiteX9" fmla="*/ 12879 w 3000778"/>
                <a:gd name="connsiteY9" fmla="*/ 1403797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1777285 w 3000778"/>
                <a:gd name="connsiteY3" fmla="*/ 3245476 h 5653826"/>
                <a:gd name="connsiteX4" fmla="*/ 3000778 w 3000778"/>
                <a:gd name="connsiteY4" fmla="*/ 4584879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493950 w 3000778"/>
                <a:gd name="connsiteY8" fmla="*/ 3219719 h 5653826"/>
                <a:gd name="connsiteX9" fmla="*/ 12879 w 3000778"/>
                <a:gd name="connsiteY9" fmla="*/ 1403797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1777285 w 3000778"/>
                <a:gd name="connsiteY3" fmla="*/ 3245476 h 5653826"/>
                <a:gd name="connsiteX4" fmla="*/ 3000778 w 3000778"/>
                <a:gd name="connsiteY4" fmla="*/ 4584879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352282 w 3000778"/>
                <a:gd name="connsiteY8" fmla="*/ 2949262 h 5653826"/>
                <a:gd name="connsiteX9" fmla="*/ 12879 w 3000778"/>
                <a:gd name="connsiteY9" fmla="*/ 1403797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1700012 w 3000778"/>
                <a:gd name="connsiteY3" fmla="*/ 2975019 h 5653826"/>
                <a:gd name="connsiteX4" fmla="*/ 3000778 w 3000778"/>
                <a:gd name="connsiteY4" fmla="*/ 4584879 h 5653826"/>
                <a:gd name="connsiteX5" fmla="*/ 3000778 w 3000778"/>
                <a:gd name="connsiteY5" fmla="*/ 5653826 h 5653826"/>
                <a:gd name="connsiteX6" fmla="*/ 0 w 3000778"/>
                <a:gd name="connsiteY6" fmla="*/ 5640947 h 5653826"/>
                <a:gd name="connsiteX7" fmla="*/ 12879 w 3000778"/>
                <a:gd name="connsiteY7" fmla="*/ 4520485 h 5653826"/>
                <a:gd name="connsiteX8" fmla="*/ 1352282 w 3000778"/>
                <a:gd name="connsiteY8" fmla="*/ 2949262 h 5653826"/>
                <a:gd name="connsiteX9" fmla="*/ 12879 w 3000778"/>
                <a:gd name="connsiteY9" fmla="*/ 1403797 h 5653826"/>
                <a:gd name="connsiteX10" fmla="*/ 0 w 3000778"/>
                <a:gd name="connsiteY10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3000778 w 3000778"/>
                <a:gd name="connsiteY5" fmla="*/ 4584879 h 5653826"/>
                <a:gd name="connsiteX6" fmla="*/ 3000778 w 3000778"/>
                <a:gd name="connsiteY6" fmla="*/ 5653826 h 5653826"/>
                <a:gd name="connsiteX7" fmla="*/ 0 w 3000778"/>
                <a:gd name="connsiteY7" fmla="*/ 5640947 h 5653826"/>
                <a:gd name="connsiteX8" fmla="*/ 12879 w 3000778"/>
                <a:gd name="connsiteY8" fmla="*/ 4520485 h 5653826"/>
                <a:gd name="connsiteX9" fmla="*/ 1352282 w 3000778"/>
                <a:gd name="connsiteY9" fmla="*/ 2949262 h 5653826"/>
                <a:gd name="connsiteX10" fmla="*/ 12879 w 3000778"/>
                <a:gd name="connsiteY10" fmla="*/ 1403797 h 5653826"/>
                <a:gd name="connsiteX11" fmla="*/ 0 w 3000778"/>
                <a:gd name="connsiteY11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3000778 w 3000778"/>
                <a:gd name="connsiteY5" fmla="*/ 4584879 h 5653826"/>
                <a:gd name="connsiteX6" fmla="*/ 3000778 w 3000778"/>
                <a:gd name="connsiteY6" fmla="*/ 5653826 h 5653826"/>
                <a:gd name="connsiteX7" fmla="*/ 0 w 3000778"/>
                <a:gd name="connsiteY7" fmla="*/ 5640947 h 5653826"/>
                <a:gd name="connsiteX8" fmla="*/ 12879 w 3000778"/>
                <a:gd name="connsiteY8" fmla="*/ 4520485 h 5653826"/>
                <a:gd name="connsiteX9" fmla="*/ 1352282 w 3000778"/>
                <a:gd name="connsiteY9" fmla="*/ 2949262 h 5653826"/>
                <a:gd name="connsiteX10" fmla="*/ 12879 w 3000778"/>
                <a:gd name="connsiteY10" fmla="*/ 1403797 h 5653826"/>
                <a:gd name="connsiteX11" fmla="*/ 0 w 3000778"/>
                <a:gd name="connsiteY11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3000778 w 3000778"/>
                <a:gd name="connsiteY5" fmla="*/ 4584879 h 5653826"/>
                <a:gd name="connsiteX6" fmla="*/ 3000778 w 3000778"/>
                <a:gd name="connsiteY6" fmla="*/ 5653826 h 5653826"/>
                <a:gd name="connsiteX7" fmla="*/ 0 w 3000778"/>
                <a:gd name="connsiteY7" fmla="*/ 5640947 h 5653826"/>
                <a:gd name="connsiteX8" fmla="*/ 12879 w 3000778"/>
                <a:gd name="connsiteY8" fmla="*/ 4520485 h 5653826"/>
                <a:gd name="connsiteX9" fmla="*/ 1352282 w 3000778"/>
                <a:gd name="connsiteY9" fmla="*/ 2949262 h 5653826"/>
                <a:gd name="connsiteX10" fmla="*/ 656823 w 3000778"/>
                <a:gd name="connsiteY10" fmla="*/ 2137893 h 5653826"/>
                <a:gd name="connsiteX11" fmla="*/ 12879 w 3000778"/>
                <a:gd name="connsiteY11" fmla="*/ 1403797 h 5653826"/>
                <a:gd name="connsiteX12" fmla="*/ 0 w 3000778"/>
                <a:gd name="connsiteY12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3000778 w 3000778"/>
                <a:gd name="connsiteY5" fmla="*/ 4584879 h 5653826"/>
                <a:gd name="connsiteX6" fmla="*/ 3000778 w 3000778"/>
                <a:gd name="connsiteY6" fmla="*/ 5653826 h 5653826"/>
                <a:gd name="connsiteX7" fmla="*/ 0 w 3000778"/>
                <a:gd name="connsiteY7" fmla="*/ 5640947 h 5653826"/>
                <a:gd name="connsiteX8" fmla="*/ 12879 w 3000778"/>
                <a:gd name="connsiteY8" fmla="*/ 4520485 h 5653826"/>
                <a:gd name="connsiteX9" fmla="*/ 1352282 w 3000778"/>
                <a:gd name="connsiteY9" fmla="*/ 2949262 h 5653826"/>
                <a:gd name="connsiteX10" fmla="*/ 450761 w 3000778"/>
                <a:gd name="connsiteY10" fmla="*/ 2292440 h 5653826"/>
                <a:gd name="connsiteX11" fmla="*/ 12879 w 3000778"/>
                <a:gd name="connsiteY11" fmla="*/ 1403797 h 5653826"/>
                <a:gd name="connsiteX12" fmla="*/ 0 w 3000778"/>
                <a:gd name="connsiteY12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3000778 w 3000778"/>
                <a:gd name="connsiteY5" fmla="*/ 4584879 h 5653826"/>
                <a:gd name="connsiteX6" fmla="*/ 3000778 w 3000778"/>
                <a:gd name="connsiteY6" fmla="*/ 5653826 h 5653826"/>
                <a:gd name="connsiteX7" fmla="*/ 0 w 3000778"/>
                <a:gd name="connsiteY7" fmla="*/ 5640947 h 5653826"/>
                <a:gd name="connsiteX8" fmla="*/ 12879 w 3000778"/>
                <a:gd name="connsiteY8" fmla="*/ 4520485 h 5653826"/>
                <a:gd name="connsiteX9" fmla="*/ 1352282 w 3000778"/>
                <a:gd name="connsiteY9" fmla="*/ 2949262 h 5653826"/>
                <a:gd name="connsiteX10" fmla="*/ 450761 w 3000778"/>
                <a:gd name="connsiteY10" fmla="*/ 2292440 h 5653826"/>
                <a:gd name="connsiteX11" fmla="*/ 12879 w 3000778"/>
                <a:gd name="connsiteY11" fmla="*/ 1403797 h 5653826"/>
                <a:gd name="connsiteX12" fmla="*/ 0 w 3000778"/>
                <a:gd name="connsiteY12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3000778 w 3000778"/>
                <a:gd name="connsiteY5" fmla="*/ 4584879 h 5653826"/>
                <a:gd name="connsiteX6" fmla="*/ 3000778 w 3000778"/>
                <a:gd name="connsiteY6" fmla="*/ 5653826 h 5653826"/>
                <a:gd name="connsiteX7" fmla="*/ 0 w 3000778"/>
                <a:gd name="connsiteY7" fmla="*/ 5640947 h 5653826"/>
                <a:gd name="connsiteX8" fmla="*/ 12879 w 3000778"/>
                <a:gd name="connsiteY8" fmla="*/ 4520485 h 5653826"/>
                <a:gd name="connsiteX9" fmla="*/ 425003 w 3000778"/>
                <a:gd name="connsiteY9" fmla="*/ 3541691 h 5653826"/>
                <a:gd name="connsiteX10" fmla="*/ 1352282 w 3000778"/>
                <a:gd name="connsiteY10" fmla="*/ 2949262 h 5653826"/>
                <a:gd name="connsiteX11" fmla="*/ 450761 w 3000778"/>
                <a:gd name="connsiteY11" fmla="*/ 2292440 h 5653826"/>
                <a:gd name="connsiteX12" fmla="*/ 12879 w 3000778"/>
                <a:gd name="connsiteY12" fmla="*/ 1403797 h 5653826"/>
                <a:gd name="connsiteX13" fmla="*/ 0 w 3000778"/>
                <a:gd name="connsiteY13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3000778 w 3000778"/>
                <a:gd name="connsiteY5" fmla="*/ 4584879 h 5653826"/>
                <a:gd name="connsiteX6" fmla="*/ 3000778 w 3000778"/>
                <a:gd name="connsiteY6" fmla="*/ 5653826 h 5653826"/>
                <a:gd name="connsiteX7" fmla="*/ 0 w 3000778"/>
                <a:gd name="connsiteY7" fmla="*/ 5640947 h 5653826"/>
                <a:gd name="connsiteX8" fmla="*/ 12879 w 3000778"/>
                <a:gd name="connsiteY8" fmla="*/ 4520485 h 5653826"/>
                <a:gd name="connsiteX9" fmla="*/ 425003 w 3000778"/>
                <a:gd name="connsiteY9" fmla="*/ 3541691 h 5653826"/>
                <a:gd name="connsiteX10" fmla="*/ 1352282 w 3000778"/>
                <a:gd name="connsiteY10" fmla="*/ 2949262 h 5653826"/>
                <a:gd name="connsiteX11" fmla="*/ 450761 w 3000778"/>
                <a:gd name="connsiteY11" fmla="*/ 2292440 h 5653826"/>
                <a:gd name="connsiteX12" fmla="*/ 12879 w 3000778"/>
                <a:gd name="connsiteY12" fmla="*/ 1403797 h 5653826"/>
                <a:gd name="connsiteX13" fmla="*/ 0 w 3000778"/>
                <a:gd name="connsiteY13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2395471 w 3000778"/>
                <a:gd name="connsiteY5" fmla="*/ 3490175 h 5653826"/>
                <a:gd name="connsiteX6" fmla="*/ 3000778 w 3000778"/>
                <a:gd name="connsiteY6" fmla="*/ 4584879 h 5653826"/>
                <a:gd name="connsiteX7" fmla="*/ 3000778 w 3000778"/>
                <a:gd name="connsiteY7" fmla="*/ 5653826 h 5653826"/>
                <a:gd name="connsiteX8" fmla="*/ 0 w 3000778"/>
                <a:gd name="connsiteY8" fmla="*/ 5640947 h 5653826"/>
                <a:gd name="connsiteX9" fmla="*/ 12879 w 3000778"/>
                <a:gd name="connsiteY9" fmla="*/ 4520485 h 5653826"/>
                <a:gd name="connsiteX10" fmla="*/ 425003 w 3000778"/>
                <a:gd name="connsiteY10" fmla="*/ 3541691 h 5653826"/>
                <a:gd name="connsiteX11" fmla="*/ 1352282 w 3000778"/>
                <a:gd name="connsiteY11" fmla="*/ 2949262 h 5653826"/>
                <a:gd name="connsiteX12" fmla="*/ 450761 w 3000778"/>
                <a:gd name="connsiteY12" fmla="*/ 2292440 h 5653826"/>
                <a:gd name="connsiteX13" fmla="*/ 12879 w 3000778"/>
                <a:gd name="connsiteY13" fmla="*/ 1403797 h 5653826"/>
                <a:gd name="connsiteX14" fmla="*/ 0 w 3000778"/>
                <a:gd name="connsiteY14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2395471 w 3000778"/>
                <a:gd name="connsiteY5" fmla="*/ 3490175 h 5653826"/>
                <a:gd name="connsiteX6" fmla="*/ 3000778 w 3000778"/>
                <a:gd name="connsiteY6" fmla="*/ 4584879 h 5653826"/>
                <a:gd name="connsiteX7" fmla="*/ 3000778 w 3000778"/>
                <a:gd name="connsiteY7" fmla="*/ 5653826 h 5653826"/>
                <a:gd name="connsiteX8" fmla="*/ 0 w 3000778"/>
                <a:gd name="connsiteY8" fmla="*/ 5640947 h 5653826"/>
                <a:gd name="connsiteX9" fmla="*/ 12879 w 3000778"/>
                <a:gd name="connsiteY9" fmla="*/ 4520485 h 5653826"/>
                <a:gd name="connsiteX10" fmla="*/ 425003 w 3000778"/>
                <a:gd name="connsiteY10" fmla="*/ 3541691 h 5653826"/>
                <a:gd name="connsiteX11" fmla="*/ 1352282 w 3000778"/>
                <a:gd name="connsiteY11" fmla="*/ 2949262 h 5653826"/>
                <a:gd name="connsiteX12" fmla="*/ 450761 w 3000778"/>
                <a:gd name="connsiteY12" fmla="*/ 2292440 h 5653826"/>
                <a:gd name="connsiteX13" fmla="*/ 12879 w 3000778"/>
                <a:gd name="connsiteY13" fmla="*/ 1403797 h 5653826"/>
                <a:gd name="connsiteX14" fmla="*/ 0 w 3000778"/>
                <a:gd name="connsiteY14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369713 h 5653826"/>
                <a:gd name="connsiteX4" fmla="*/ 1700012 w 3000778"/>
                <a:gd name="connsiteY4" fmla="*/ 2975019 h 5653826"/>
                <a:gd name="connsiteX5" fmla="*/ 2395471 w 3000778"/>
                <a:gd name="connsiteY5" fmla="*/ 3490175 h 5653826"/>
                <a:gd name="connsiteX6" fmla="*/ 3000778 w 3000778"/>
                <a:gd name="connsiteY6" fmla="*/ 4584879 h 5653826"/>
                <a:gd name="connsiteX7" fmla="*/ 3000778 w 3000778"/>
                <a:gd name="connsiteY7" fmla="*/ 5653826 h 5653826"/>
                <a:gd name="connsiteX8" fmla="*/ 0 w 3000778"/>
                <a:gd name="connsiteY8" fmla="*/ 5640947 h 5653826"/>
                <a:gd name="connsiteX9" fmla="*/ 12879 w 3000778"/>
                <a:gd name="connsiteY9" fmla="*/ 4520485 h 5653826"/>
                <a:gd name="connsiteX10" fmla="*/ 425003 w 3000778"/>
                <a:gd name="connsiteY10" fmla="*/ 3541691 h 5653826"/>
                <a:gd name="connsiteX11" fmla="*/ 1352282 w 3000778"/>
                <a:gd name="connsiteY11" fmla="*/ 2949262 h 5653826"/>
                <a:gd name="connsiteX12" fmla="*/ 425003 w 3000778"/>
                <a:gd name="connsiteY12" fmla="*/ 2240924 h 5653826"/>
                <a:gd name="connsiteX13" fmla="*/ 12879 w 3000778"/>
                <a:gd name="connsiteY13" fmla="*/ 1403797 h 5653826"/>
                <a:gd name="connsiteX14" fmla="*/ 0 w 3000778"/>
                <a:gd name="connsiteY14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228045 h 5653826"/>
                <a:gd name="connsiteX4" fmla="*/ 1700012 w 3000778"/>
                <a:gd name="connsiteY4" fmla="*/ 2975019 h 5653826"/>
                <a:gd name="connsiteX5" fmla="*/ 2395471 w 3000778"/>
                <a:gd name="connsiteY5" fmla="*/ 3490175 h 5653826"/>
                <a:gd name="connsiteX6" fmla="*/ 3000778 w 3000778"/>
                <a:gd name="connsiteY6" fmla="*/ 4584879 h 5653826"/>
                <a:gd name="connsiteX7" fmla="*/ 3000778 w 3000778"/>
                <a:gd name="connsiteY7" fmla="*/ 5653826 h 5653826"/>
                <a:gd name="connsiteX8" fmla="*/ 0 w 3000778"/>
                <a:gd name="connsiteY8" fmla="*/ 5640947 h 5653826"/>
                <a:gd name="connsiteX9" fmla="*/ 12879 w 3000778"/>
                <a:gd name="connsiteY9" fmla="*/ 4520485 h 5653826"/>
                <a:gd name="connsiteX10" fmla="*/ 425003 w 3000778"/>
                <a:gd name="connsiteY10" fmla="*/ 3541691 h 5653826"/>
                <a:gd name="connsiteX11" fmla="*/ 1352282 w 3000778"/>
                <a:gd name="connsiteY11" fmla="*/ 2949262 h 5653826"/>
                <a:gd name="connsiteX12" fmla="*/ 425003 w 3000778"/>
                <a:gd name="connsiteY12" fmla="*/ 2240924 h 5653826"/>
                <a:gd name="connsiteX13" fmla="*/ 12879 w 3000778"/>
                <a:gd name="connsiteY13" fmla="*/ 1403797 h 5653826"/>
                <a:gd name="connsiteX14" fmla="*/ 0 w 3000778"/>
                <a:gd name="connsiteY14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228045 h 5653826"/>
                <a:gd name="connsiteX4" fmla="*/ 1700012 w 3000778"/>
                <a:gd name="connsiteY4" fmla="*/ 2975019 h 5653826"/>
                <a:gd name="connsiteX5" fmla="*/ 2524260 w 3000778"/>
                <a:gd name="connsiteY5" fmla="*/ 3567448 h 5653826"/>
                <a:gd name="connsiteX6" fmla="*/ 3000778 w 3000778"/>
                <a:gd name="connsiteY6" fmla="*/ 4584879 h 5653826"/>
                <a:gd name="connsiteX7" fmla="*/ 3000778 w 3000778"/>
                <a:gd name="connsiteY7" fmla="*/ 5653826 h 5653826"/>
                <a:gd name="connsiteX8" fmla="*/ 0 w 3000778"/>
                <a:gd name="connsiteY8" fmla="*/ 5640947 h 5653826"/>
                <a:gd name="connsiteX9" fmla="*/ 12879 w 3000778"/>
                <a:gd name="connsiteY9" fmla="*/ 4520485 h 5653826"/>
                <a:gd name="connsiteX10" fmla="*/ 425003 w 3000778"/>
                <a:gd name="connsiteY10" fmla="*/ 3541691 h 5653826"/>
                <a:gd name="connsiteX11" fmla="*/ 1352282 w 3000778"/>
                <a:gd name="connsiteY11" fmla="*/ 2949262 h 5653826"/>
                <a:gd name="connsiteX12" fmla="*/ 425003 w 3000778"/>
                <a:gd name="connsiteY12" fmla="*/ 2240924 h 5653826"/>
                <a:gd name="connsiteX13" fmla="*/ 12879 w 3000778"/>
                <a:gd name="connsiteY13" fmla="*/ 1403797 h 5653826"/>
                <a:gd name="connsiteX14" fmla="*/ 0 w 3000778"/>
                <a:gd name="connsiteY14" fmla="*/ 0 h 5653826"/>
                <a:gd name="connsiteX0" fmla="*/ 497983 w 3498761"/>
                <a:gd name="connsiteY0" fmla="*/ 0 h 5653826"/>
                <a:gd name="connsiteX1" fmla="*/ 3485882 w 3498761"/>
                <a:gd name="connsiteY1" fmla="*/ 1 h 5653826"/>
                <a:gd name="connsiteX2" fmla="*/ 3498761 w 3498761"/>
                <a:gd name="connsiteY2" fmla="*/ 1429555 h 5653826"/>
                <a:gd name="connsiteX3" fmla="*/ 3035122 w 3498761"/>
                <a:gd name="connsiteY3" fmla="*/ 2228045 h 5653826"/>
                <a:gd name="connsiteX4" fmla="*/ 2197995 w 3498761"/>
                <a:gd name="connsiteY4" fmla="*/ 2975019 h 5653826"/>
                <a:gd name="connsiteX5" fmla="*/ 3022243 w 3498761"/>
                <a:gd name="connsiteY5" fmla="*/ 3567448 h 5653826"/>
                <a:gd name="connsiteX6" fmla="*/ 3498761 w 3498761"/>
                <a:gd name="connsiteY6" fmla="*/ 4584879 h 5653826"/>
                <a:gd name="connsiteX7" fmla="*/ 3498761 w 3498761"/>
                <a:gd name="connsiteY7" fmla="*/ 5653826 h 5653826"/>
                <a:gd name="connsiteX8" fmla="*/ 497983 w 3498761"/>
                <a:gd name="connsiteY8" fmla="*/ 5640947 h 5653826"/>
                <a:gd name="connsiteX9" fmla="*/ 510862 w 3498761"/>
                <a:gd name="connsiteY9" fmla="*/ 4520485 h 5653826"/>
                <a:gd name="connsiteX10" fmla="*/ 922986 w 3498761"/>
                <a:gd name="connsiteY10" fmla="*/ 3541691 h 5653826"/>
                <a:gd name="connsiteX11" fmla="*/ 1850265 w 3498761"/>
                <a:gd name="connsiteY11" fmla="*/ 2949262 h 5653826"/>
                <a:gd name="connsiteX12" fmla="*/ 922986 w 3498761"/>
                <a:gd name="connsiteY12" fmla="*/ 2240924 h 5653826"/>
                <a:gd name="connsiteX13" fmla="*/ 510862 w 3498761"/>
                <a:gd name="connsiteY13" fmla="*/ 1403797 h 5653826"/>
                <a:gd name="connsiteX14" fmla="*/ 497983 w 3498761"/>
                <a:gd name="connsiteY14" fmla="*/ 0 h 5653826"/>
                <a:gd name="connsiteX0" fmla="*/ 497983 w 3498761"/>
                <a:gd name="connsiteY0" fmla="*/ 0 h 5653826"/>
                <a:gd name="connsiteX1" fmla="*/ 3485882 w 3498761"/>
                <a:gd name="connsiteY1" fmla="*/ 1 h 5653826"/>
                <a:gd name="connsiteX2" fmla="*/ 3498761 w 3498761"/>
                <a:gd name="connsiteY2" fmla="*/ 1429555 h 5653826"/>
                <a:gd name="connsiteX3" fmla="*/ 3035122 w 3498761"/>
                <a:gd name="connsiteY3" fmla="*/ 2228045 h 5653826"/>
                <a:gd name="connsiteX4" fmla="*/ 2197995 w 3498761"/>
                <a:gd name="connsiteY4" fmla="*/ 2975019 h 5653826"/>
                <a:gd name="connsiteX5" fmla="*/ 3022243 w 3498761"/>
                <a:gd name="connsiteY5" fmla="*/ 3567448 h 5653826"/>
                <a:gd name="connsiteX6" fmla="*/ 3498761 w 3498761"/>
                <a:gd name="connsiteY6" fmla="*/ 4584879 h 5653826"/>
                <a:gd name="connsiteX7" fmla="*/ 3498761 w 3498761"/>
                <a:gd name="connsiteY7" fmla="*/ 5653826 h 5653826"/>
                <a:gd name="connsiteX8" fmla="*/ 497983 w 3498761"/>
                <a:gd name="connsiteY8" fmla="*/ 5640947 h 5653826"/>
                <a:gd name="connsiteX9" fmla="*/ 510862 w 3498761"/>
                <a:gd name="connsiteY9" fmla="*/ 4520485 h 5653826"/>
                <a:gd name="connsiteX10" fmla="*/ 922986 w 3498761"/>
                <a:gd name="connsiteY10" fmla="*/ 3541691 h 5653826"/>
                <a:gd name="connsiteX11" fmla="*/ 1850265 w 3498761"/>
                <a:gd name="connsiteY11" fmla="*/ 2949262 h 5653826"/>
                <a:gd name="connsiteX12" fmla="*/ 922986 w 3498761"/>
                <a:gd name="connsiteY12" fmla="*/ 2240924 h 5653826"/>
                <a:gd name="connsiteX13" fmla="*/ 510862 w 3498761"/>
                <a:gd name="connsiteY13" fmla="*/ 1403797 h 5653826"/>
                <a:gd name="connsiteX14" fmla="*/ 497983 w 3498761"/>
                <a:gd name="connsiteY14" fmla="*/ 0 h 5653826"/>
                <a:gd name="connsiteX0" fmla="*/ 57955 w 3058733"/>
                <a:gd name="connsiteY0" fmla="*/ 0 h 5653826"/>
                <a:gd name="connsiteX1" fmla="*/ 3045854 w 3058733"/>
                <a:gd name="connsiteY1" fmla="*/ 1 h 5653826"/>
                <a:gd name="connsiteX2" fmla="*/ 3058733 w 3058733"/>
                <a:gd name="connsiteY2" fmla="*/ 1429555 h 5653826"/>
                <a:gd name="connsiteX3" fmla="*/ 2595094 w 3058733"/>
                <a:gd name="connsiteY3" fmla="*/ 2228045 h 5653826"/>
                <a:gd name="connsiteX4" fmla="*/ 1757967 w 3058733"/>
                <a:gd name="connsiteY4" fmla="*/ 2975019 h 5653826"/>
                <a:gd name="connsiteX5" fmla="*/ 2582215 w 3058733"/>
                <a:gd name="connsiteY5" fmla="*/ 3567448 h 5653826"/>
                <a:gd name="connsiteX6" fmla="*/ 3058733 w 3058733"/>
                <a:gd name="connsiteY6" fmla="*/ 4584879 h 5653826"/>
                <a:gd name="connsiteX7" fmla="*/ 3058733 w 3058733"/>
                <a:gd name="connsiteY7" fmla="*/ 5653826 h 5653826"/>
                <a:gd name="connsiteX8" fmla="*/ 57955 w 3058733"/>
                <a:gd name="connsiteY8" fmla="*/ 5640947 h 5653826"/>
                <a:gd name="connsiteX9" fmla="*/ 70834 w 3058733"/>
                <a:gd name="connsiteY9" fmla="*/ 4520485 h 5653826"/>
                <a:gd name="connsiteX10" fmla="*/ 482958 w 3058733"/>
                <a:gd name="connsiteY10" fmla="*/ 3541691 h 5653826"/>
                <a:gd name="connsiteX11" fmla="*/ 1410237 w 3058733"/>
                <a:gd name="connsiteY11" fmla="*/ 2949262 h 5653826"/>
                <a:gd name="connsiteX12" fmla="*/ 482958 w 3058733"/>
                <a:gd name="connsiteY12" fmla="*/ 2240924 h 5653826"/>
                <a:gd name="connsiteX13" fmla="*/ 70834 w 3058733"/>
                <a:gd name="connsiteY13" fmla="*/ 1403797 h 5653826"/>
                <a:gd name="connsiteX14" fmla="*/ 57955 w 3058733"/>
                <a:gd name="connsiteY14" fmla="*/ 0 h 5653826"/>
                <a:gd name="connsiteX0" fmla="*/ 19318 w 3020096"/>
                <a:gd name="connsiteY0" fmla="*/ 0 h 5653826"/>
                <a:gd name="connsiteX1" fmla="*/ 3007217 w 3020096"/>
                <a:gd name="connsiteY1" fmla="*/ 1 h 5653826"/>
                <a:gd name="connsiteX2" fmla="*/ 3020096 w 3020096"/>
                <a:gd name="connsiteY2" fmla="*/ 1429555 h 5653826"/>
                <a:gd name="connsiteX3" fmla="*/ 2556457 w 3020096"/>
                <a:gd name="connsiteY3" fmla="*/ 2228045 h 5653826"/>
                <a:gd name="connsiteX4" fmla="*/ 1719330 w 3020096"/>
                <a:gd name="connsiteY4" fmla="*/ 2975019 h 5653826"/>
                <a:gd name="connsiteX5" fmla="*/ 2543578 w 3020096"/>
                <a:gd name="connsiteY5" fmla="*/ 3567448 h 5653826"/>
                <a:gd name="connsiteX6" fmla="*/ 3020096 w 3020096"/>
                <a:gd name="connsiteY6" fmla="*/ 4584879 h 5653826"/>
                <a:gd name="connsiteX7" fmla="*/ 3020096 w 3020096"/>
                <a:gd name="connsiteY7" fmla="*/ 5653826 h 5653826"/>
                <a:gd name="connsiteX8" fmla="*/ 19318 w 3020096"/>
                <a:gd name="connsiteY8" fmla="*/ 5640947 h 5653826"/>
                <a:gd name="connsiteX9" fmla="*/ 70834 w 3020096"/>
                <a:gd name="connsiteY9" fmla="*/ 4520485 h 5653826"/>
                <a:gd name="connsiteX10" fmla="*/ 444321 w 3020096"/>
                <a:gd name="connsiteY10" fmla="*/ 3541691 h 5653826"/>
                <a:gd name="connsiteX11" fmla="*/ 1371600 w 3020096"/>
                <a:gd name="connsiteY11" fmla="*/ 2949262 h 5653826"/>
                <a:gd name="connsiteX12" fmla="*/ 444321 w 3020096"/>
                <a:gd name="connsiteY12" fmla="*/ 2240924 h 5653826"/>
                <a:gd name="connsiteX13" fmla="*/ 32197 w 3020096"/>
                <a:gd name="connsiteY13" fmla="*/ 1403797 h 5653826"/>
                <a:gd name="connsiteX14" fmla="*/ 19318 w 3020096"/>
                <a:gd name="connsiteY14" fmla="*/ 0 h 5653826"/>
                <a:gd name="connsiteX0" fmla="*/ 19318 w 3020096"/>
                <a:gd name="connsiteY0" fmla="*/ 0 h 5653826"/>
                <a:gd name="connsiteX1" fmla="*/ 3007217 w 3020096"/>
                <a:gd name="connsiteY1" fmla="*/ 1 h 5653826"/>
                <a:gd name="connsiteX2" fmla="*/ 3020096 w 3020096"/>
                <a:gd name="connsiteY2" fmla="*/ 1429555 h 5653826"/>
                <a:gd name="connsiteX3" fmla="*/ 2556457 w 3020096"/>
                <a:gd name="connsiteY3" fmla="*/ 2228045 h 5653826"/>
                <a:gd name="connsiteX4" fmla="*/ 1719330 w 3020096"/>
                <a:gd name="connsiteY4" fmla="*/ 2975019 h 5653826"/>
                <a:gd name="connsiteX5" fmla="*/ 2543578 w 3020096"/>
                <a:gd name="connsiteY5" fmla="*/ 3567448 h 5653826"/>
                <a:gd name="connsiteX6" fmla="*/ 3020096 w 3020096"/>
                <a:gd name="connsiteY6" fmla="*/ 4584879 h 5653826"/>
                <a:gd name="connsiteX7" fmla="*/ 3020096 w 3020096"/>
                <a:gd name="connsiteY7" fmla="*/ 5653826 h 5653826"/>
                <a:gd name="connsiteX8" fmla="*/ 19318 w 3020096"/>
                <a:gd name="connsiteY8" fmla="*/ 5640947 h 5653826"/>
                <a:gd name="connsiteX9" fmla="*/ 70834 w 3020096"/>
                <a:gd name="connsiteY9" fmla="*/ 4520485 h 5653826"/>
                <a:gd name="connsiteX10" fmla="*/ 444321 w 3020096"/>
                <a:gd name="connsiteY10" fmla="*/ 3541691 h 5653826"/>
                <a:gd name="connsiteX11" fmla="*/ 1371600 w 3020096"/>
                <a:gd name="connsiteY11" fmla="*/ 2949262 h 5653826"/>
                <a:gd name="connsiteX12" fmla="*/ 444321 w 3020096"/>
                <a:gd name="connsiteY12" fmla="*/ 2240924 h 5653826"/>
                <a:gd name="connsiteX13" fmla="*/ 32197 w 3020096"/>
                <a:gd name="connsiteY13" fmla="*/ 1403797 h 5653826"/>
                <a:gd name="connsiteX14" fmla="*/ 19318 w 3020096"/>
                <a:gd name="connsiteY14" fmla="*/ 0 h 5653826"/>
                <a:gd name="connsiteX0" fmla="*/ 19318 w 3520226"/>
                <a:gd name="connsiteY0" fmla="*/ 0 h 5653826"/>
                <a:gd name="connsiteX1" fmla="*/ 3007217 w 3520226"/>
                <a:gd name="connsiteY1" fmla="*/ 1 h 5653826"/>
                <a:gd name="connsiteX2" fmla="*/ 3020096 w 3520226"/>
                <a:gd name="connsiteY2" fmla="*/ 1429555 h 5653826"/>
                <a:gd name="connsiteX3" fmla="*/ 2556457 w 3520226"/>
                <a:gd name="connsiteY3" fmla="*/ 2228045 h 5653826"/>
                <a:gd name="connsiteX4" fmla="*/ 1719330 w 3520226"/>
                <a:gd name="connsiteY4" fmla="*/ 2975019 h 5653826"/>
                <a:gd name="connsiteX5" fmla="*/ 2543578 w 3520226"/>
                <a:gd name="connsiteY5" fmla="*/ 3567448 h 5653826"/>
                <a:gd name="connsiteX6" fmla="*/ 3020096 w 3520226"/>
                <a:gd name="connsiteY6" fmla="*/ 4584879 h 5653826"/>
                <a:gd name="connsiteX7" fmla="*/ 3020096 w 3520226"/>
                <a:gd name="connsiteY7" fmla="*/ 5653826 h 5653826"/>
                <a:gd name="connsiteX8" fmla="*/ 19318 w 3520226"/>
                <a:gd name="connsiteY8" fmla="*/ 5640947 h 5653826"/>
                <a:gd name="connsiteX9" fmla="*/ 70834 w 3520226"/>
                <a:gd name="connsiteY9" fmla="*/ 4520485 h 5653826"/>
                <a:gd name="connsiteX10" fmla="*/ 444321 w 3520226"/>
                <a:gd name="connsiteY10" fmla="*/ 3541691 h 5653826"/>
                <a:gd name="connsiteX11" fmla="*/ 1371600 w 3520226"/>
                <a:gd name="connsiteY11" fmla="*/ 2949262 h 5653826"/>
                <a:gd name="connsiteX12" fmla="*/ 444321 w 3520226"/>
                <a:gd name="connsiteY12" fmla="*/ 2240924 h 5653826"/>
                <a:gd name="connsiteX13" fmla="*/ 32197 w 3520226"/>
                <a:gd name="connsiteY13" fmla="*/ 1403797 h 5653826"/>
                <a:gd name="connsiteX14" fmla="*/ 19318 w 3520226"/>
                <a:gd name="connsiteY14" fmla="*/ 0 h 5653826"/>
                <a:gd name="connsiteX0" fmla="*/ 19318 w 3520226"/>
                <a:gd name="connsiteY0" fmla="*/ 0 h 5653826"/>
                <a:gd name="connsiteX1" fmla="*/ 3007217 w 3520226"/>
                <a:gd name="connsiteY1" fmla="*/ 1 h 5653826"/>
                <a:gd name="connsiteX2" fmla="*/ 3020096 w 3520226"/>
                <a:gd name="connsiteY2" fmla="*/ 1429555 h 5653826"/>
                <a:gd name="connsiteX3" fmla="*/ 2556457 w 3520226"/>
                <a:gd name="connsiteY3" fmla="*/ 2228045 h 5653826"/>
                <a:gd name="connsiteX4" fmla="*/ 1719330 w 3520226"/>
                <a:gd name="connsiteY4" fmla="*/ 2975019 h 5653826"/>
                <a:gd name="connsiteX5" fmla="*/ 2543578 w 3520226"/>
                <a:gd name="connsiteY5" fmla="*/ 3567448 h 5653826"/>
                <a:gd name="connsiteX6" fmla="*/ 2968581 w 3520226"/>
                <a:gd name="connsiteY6" fmla="*/ 4559122 h 5653826"/>
                <a:gd name="connsiteX7" fmla="*/ 3020096 w 3520226"/>
                <a:gd name="connsiteY7" fmla="*/ 5653826 h 5653826"/>
                <a:gd name="connsiteX8" fmla="*/ 19318 w 3520226"/>
                <a:gd name="connsiteY8" fmla="*/ 5640947 h 5653826"/>
                <a:gd name="connsiteX9" fmla="*/ 70834 w 3520226"/>
                <a:gd name="connsiteY9" fmla="*/ 4520485 h 5653826"/>
                <a:gd name="connsiteX10" fmla="*/ 444321 w 3520226"/>
                <a:gd name="connsiteY10" fmla="*/ 3541691 h 5653826"/>
                <a:gd name="connsiteX11" fmla="*/ 1371600 w 3520226"/>
                <a:gd name="connsiteY11" fmla="*/ 2949262 h 5653826"/>
                <a:gd name="connsiteX12" fmla="*/ 444321 w 3520226"/>
                <a:gd name="connsiteY12" fmla="*/ 2240924 h 5653826"/>
                <a:gd name="connsiteX13" fmla="*/ 32197 w 3520226"/>
                <a:gd name="connsiteY13" fmla="*/ 1403797 h 5653826"/>
                <a:gd name="connsiteX14" fmla="*/ 19318 w 3520226"/>
                <a:gd name="connsiteY14" fmla="*/ 0 h 5653826"/>
                <a:gd name="connsiteX0" fmla="*/ 19318 w 3520226"/>
                <a:gd name="connsiteY0" fmla="*/ 0 h 5653826"/>
                <a:gd name="connsiteX1" fmla="*/ 3007217 w 3520226"/>
                <a:gd name="connsiteY1" fmla="*/ 1 h 5653826"/>
                <a:gd name="connsiteX2" fmla="*/ 3020096 w 3520226"/>
                <a:gd name="connsiteY2" fmla="*/ 1429555 h 5653826"/>
                <a:gd name="connsiteX3" fmla="*/ 2556457 w 3520226"/>
                <a:gd name="connsiteY3" fmla="*/ 2228045 h 5653826"/>
                <a:gd name="connsiteX4" fmla="*/ 1719330 w 3520226"/>
                <a:gd name="connsiteY4" fmla="*/ 2975019 h 5653826"/>
                <a:gd name="connsiteX5" fmla="*/ 2543578 w 3520226"/>
                <a:gd name="connsiteY5" fmla="*/ 3567448 h 5653826"/>
                <a:gd name="connsiteX6" fmla="*/ 2968581 w 3520226"/>
                <a:gd name="connsiteY6" fmla="*/ 4559122 h 5653826"/>
                <a:gd name="connsiteX7" fmla="*/ 3020096 w 3520226"/>
                <a:gd name="connsiteY7" fmla="*/ 5653826 h 5653826"/>
                <a:gd name="connsiteX8" fmla="*/ 19318 w 3520226"/>
                <a:gd name="connsiteY8" fmla="*/ 5640947 h 5653826"/>
                <a:gd name="connsiteX9" fmla="*/ 70834 w 3520226"/>
                <a:gd name="connsiteY9" fmla="*/ 4520485 h 5653826"/>
                <a:gd name="connsiteX10" fmla="*/ 444321 w 3520226"/>
                <a:gd name="connsiteY10" fmla="*/ 3541691 h 5653826"/>
                <a:gd name="connsiteX11" fmla="*/ 1371600 w 3520226"/>
                <a:gd name="connsiteY11" fmla="*/ 2949262 h 5653826"/>
                <a:gd name="connsiteX12" fmla="*/ 444321 w 3520226"/>
                <a:gd name="connsiteY12" fmla="*/ 2240924 h 5653826"/>
                <a:gd name="connsiteX13" fmla="*/ 32197 w 3520226"/>
                <a:gd name="connsiteY13" fmla="*/ 1403797 h 5653826"/>
                <a:gd name="connsiteX14" fmla="*/ 19318 w 3520226"/>
                <a:gd name="connsiteY14" fmla="*/ 0 h 5653826"/>
                <a:gd name="connsiteX0" fmla="*/ 19318 w 3069465"/>
                <a:gd name="connsiteY0" fmla="*/ 0 h 5653826"/>
                <a:gd name="connsiteX1" fmla="*/ 3007217 w 3069465"/>
                <a:gd name="connsiteY1" fmla="*/ 1 h 5653826"/>
                <a:gd name="connsiteX2" fmla="*/ 3020096 w 3069465"/>
                <a:gd name="connsiteY2" fmla="*/ 1429555 h 5653826"/>
                <a:gd name="connsiteX3" fmla="*/ 2556457 w 3069465"/>
                <a:gd name="connsiteY3" fmla="*/ 2228045 h 5653826"/>
                <a:gd name="connsiteX4" fmla="*/ 1719330 w 3069465"/>
                <a:gd name="connsiteY4" fmla="*/ 2975019 h 5653826"/>
                <a:gd name="connsiteX5" fmla="*/ 2543578 w 3069465"/>
                <a:gd name="connsiteY5" fmla="*/ 3567448 h 5653826"/>
                <a:gd name="connsiteX6" fmla="*/ 2968581 w 3069465"/>
                <a:gd name="connsiteY6" fmla="*/ 4559122 h 5653826"/>
                <a:gd name="connsiteX7" fmla="*/ 3020096 w 3069465"/>
                <a:gd name="connsiteY7" fmla="*/ 5653826 h 5653826"/>
                <a:gd name="connsiteX8" fmla="*/ 19318 w 3069465"/>
                <a:gd name="connsiteY8" fmla="*/ 5640947 h 5653826"/>
                <a:gd name="connsiteX9" fmla="*/ 70834 w 3069465"/>
                <a:gd name="connsiteY9" fmla="*/ 4520485 h 5653826"/>
                <a:gd name="connsiteX10" fmla="*/ 444321 w 3069465"/>
                <a:gd name="connsiteY10" fmla="*/ 3541691 h 5653826"/>
                <a:gd name="connsiteX11" fmla="*/ 1371600 w 3069465"/>
                <a:gd name="connsiteY11" fmla="*/ 2949262 h 5653826"/>
                <a:gd name="connsiteX12" fmla="*/ 444321 w 3069465"/>
                <a:gd name="connsiteY12" fmla="*/ 2240924 h 5653826"/>
                <a:gd name="connsiteX13" fmla="*/ 32197 w 3069465"/>
                <a:gd name="connsiteY13" fmla="*/ 1403797 h 5653826"/>
                <a:gd name="connsiteX14" fmla="*/ 19318 w 3069465"/>
                <a:gd name="connsiteY14" fmla="*/ 0 h 5653826"/>
                <a:gd name="connsiteX0" fmla="*/ 19318 w 3020096"/>
                <a:gd name="connsiteY0" fmla="*/ 0 h 5653826"/>
                <a:gd name="connsiteX1" fmla="*/ 3007217 w 3020096"/>
                <a:gd name="connsiteY1" fmla="*/ 1 h 5653826"/>
                <a:gd name="connsiteX2" fmla="*/ 3020096 w 3020096"/>
                <a:gd name="connsiteY2" fmla="*/ 1429555 h 5653826"/>
                <a:gd name="connsiteX3" fmla="*/ 2556457 w 3020096"/>
                <a:gd name="connsiteY3" fmla="*/ 2228045 h 5653826"/>
                <a:gd name="connsiteX4" fmla="*/ 1719330 w 3020096"/>
                <a:gd name="connsiteY4" fmla="*/ 2975019 h 5653826"/>
                <a:gd name="connsiteX5" fmla="*/ 2543578 w 3020096"/>
                <a:gd name="connsiteY5" fmla="*/ 3567448 h 5653826"/>
                <a:gd name="connsiteX6" fmla="*/ 2904187 w 3020096"/>
                <a:gd name="connsiteY6" fmla="*/ 4520485 h 5653826"/>
                <a:gd name="connsiteX7" fmla="*/ 3020096 w 3020096"/>
                <a:gd name="connsiteY7" fmla="*/ 5653826 h 5653826"/>
                <a:gd name="connsiteX8" fmla="*/ 19318 w 3020096"/>
                <a:gd name="connsiteY8" fmla="*/ 5640947 h 5653826"/>
                <a:gd name="connsiteX9" fmla="*/ 70834 w 3020096"/>
                <a:gd name="connsiteY9" fmla="*/ 4520485 h 5653826"/>
                <a:gd name="connsiteX10" fmla="*/ 444321 w 3020096"/>
                <a:gd name="connsiteY10" fmla="*/ 3541691 h 5653826"/>
                <a:gd name="connsiteX11" fmla="*/ 1371600 w 3020096"/>
                <a:gd name="connsiteY11" fmla="*/ 2949262 h 5653826"/>
                <a:gd name="connsiteX12" fmla="*/ 444321 w 3020096"/>
                <a:gd name="connsiteY12" fmla="*/ 2240924 h 5653826"/>
                <a:gd name="connsiteX13" fmla="*/ 32197 w 3020096"/>
                <a:gd name="connsiteY13" fmla="*/ 1403797 h 5653826"/>
                <a:gd name="connsiteX14" fmla="*/ 19318 w 3020096"/>
                <a:gd name="connsiteY14" fmla="*/ 0 h 5653826"/>
                <a:gd name="connsiteX0" fmla="*/ 0 w 3000778"/>
                <a:gd name="connsiteY0" fmla="*/ 0 h 5653826"/>
                <a:gd name="connsiteX1" fmla="*/ 2987899 w 3000778"/>
                <a:gd name="connsiteY1" fmla="*/ 1 h 5653826"/>
                <a:gd name="connsiteX2" fmla="*/ 3000778 w 3000778"/>
                <a:gd name="connsiteY2" fmla="*/ 1429555 h 5653826"/>
                <a:gd name="connsiteX3" fmla="*/ 2537139 w 3000778"/>
                <a:gd name="connsiteY3" fmla="*/ 2228045 h 5653826"/>
                <a:gd name="connsiteX4" fmla="*/ 1700012 w 3000778"/>
                <a:gd name="connsiteY4" fmla="*/ 2975019 h 5653826"/>
                <a:gd name="connsiteX5" fmla="*/ 2524260 w 3000778"/>
                <a:gd name="connsiteY5" fmla="*/ 3567448 h 5653826"/>
                <a:gd name="connsiteX6" fmla="*/ 2884869 w 3000778"/>
                <a:gd name="connsiteY6" fmla="*/ 4520485 h 5653826"/>
                <a:gd name="connsiteX7" fmla="*/ 3000778 w 3000778"/>
                <a:gd name="connsiteY7" fmla="*/ 5653826 h 5653826"/>
                <a:gd name="connsiteX8" fmla="*/ 0 w 3000778"/>
                <a:gd name="connsiteY8" fmla="*/ 5640947 h 5653826"/>
                <a:gd name="connsiteX9" fmla="*/ 90152 w 3000778"/>
                <a:gd name="connsiteY9" fmla="*/ 4559122 h 5653826"/>
                <a:gd name="connsiteX10" fmla="*/ 425003 w 3000778"/>
                <a:gd name="connsiteY10" fmla="*/ 3541691 h 5653826"/>
                <a:gd name="connsiteX11" fmla="*/ 1352282 w 3000778"/>
                <a:gd name="connsiteY11" fmla="*/ 2949262 h 5653826"/>
                <a:gd name="connsiteX12" fmla="*/ 425003 w 3000778"/>
                <a:gd name="connsiteY12" fmla="*/ 2240924 h 5653826"/>
                <a:gd name="connsiteX13" fmla="*/ 12879 w 3000778"/>
                <a:gd name="connsiteY13" fmla="*/ 1403797 h 5653826"/>
                <a:gd name="connsiteX14" fmla="*/ 0 w 3000778"/>
                <a:gd name="connsiteY14" fmla="*/ 0 h 5653826"/>
                <a:gd name="connsiteX0" fmla="*/ 495837 w 3496615"/>
                <a:gd name="connsiteY0" fmla="*/ 0 h 5653826"/>
                <a:gd name="connsiteX1" fmla="*/ 3483736 w 3496615"/>
                <a:gd name="connsiteY1" fmla="*/ 1 h 5653826"/>
                <a:gd name="connsiteX2" fmla="*/ 3496615 w 3496615"/>
                <a:gd name="connsiteY2" fmla="*/ 1429555 h 5653826"/>
                <a:gd name="connsiteX3" fmla="*/ 3032976 w 3496615"/>
                <a:gd name="connsiteY3" fmla="*/ 2228045 h 5653826"/>
                <a:gd name="connsiteX4" fmla="*/ 2195849 w 3496615"/>
                <a:gd name="connsiteY4" fmla="*/ 2975019 h 5653826"/>
                <a:gd name="connsiteX5" fmla="*/ 3020097 w 3496615"/>
                <a:gd name="connsiteY5" fmla="*/ 3567448 h 5653826"/>
                <a:gd name="connsiteX6" fmla="*/ 3380706 w 3496615"/>
                <a:gd name="connsiteY6" fmla="*/ 4520485 h 5653826"/>
                <a:gd name="connsiteX7" fmla="*/ 3496615 w 3496615"/>
                <a:gd name="connsiteY7" fmla="*/ 5653826 h 5653826"/>
                <a:gd name="connsiteX8" fmla="*/ 495837 w 3496615"/>
                <a:gd name="connsiteY8" fmla="*/ 5640947 h 5653826"/>
                <a:gd name="connsiteX9" fmla="*/ 585989 w 3496615"/>
                <a:gd name="connsiteY9" fmla="*/ 4559122 h 5653826"/>
                <a:gd name="connsiteX10" fmla="*/ 920840 w 3496615"/>
                <a:gd name="connsiteY10" fmla="*/ 3541691 h 5653826"/>
                <a:gd name="connsiteX11" fmla="*/ 1848119 w 3496615"/>
                <a:gd name="connsiteY11" fmla="*/ 2949262 h 5653826"/>
                <a:gd name="connsiteX12" fmla="*/ 920840 w 3496615"/>
                <a:gd name="connsiteY12" fmla="*/ 2240924 h 5653826"/>
                <a:gd name="connsiteX13" fmla="*/ 508716 w 3496615"/>
                <a:gd name="connsiteY13" fmla="*/ 1403797 h 5653826"/>
                <a:gd name="connsiteX14" fmla="*/ 495837 w 3496615"/>
                <a:gd name="connsiteY14" fmla="*/ 0 h 5653826"/>
                <a:gd name="connsiteX0" fmla="*/ 495837 w 3496615"/>
                <a:gd name="connsiteY0" fmla="*/ 0 h 5653826"/>
                <a:gd name="connsiteX1" fmla="*/ 3483736 w 3496615"/>
                <a:gd name="connsiteY1" fmla="*/ 1 h 5653826"/>
                <a:gd name="connsiteX2" fmla="*/ 3496615 w 3496615"/>
                <a:gd name="connsiteY2" fmla="*/ 1429555 h 5653826"/>
                <a:gd name="connsiteX3" fmla="*/ 3032976 w 3496615"/>
                <a:gd name="connsiteY3" fmla="*/ 2228045 h 5653826"/>
                <a:gd name="connsiteX4" fmla="*/ 2195849 w 3496615"/>
                <a:gd name="connsiteY4" fmla="*/ 2975019 h 5653826"/>
                <a:gd name="connsiteX5" fmla="*/ 3020097 w 3496615"/>
                <a:gd name="connsiteY5" fmla="*/ 3567448 h 5653826"/>
                <a:gd name="connsiteX6" fmla="*/ 3380706 w 3496615"/>
                <a:gd name="connsiteY6" fmla="*/ 4520485 h 5653826"/>
                <a:gd name="connsiteX7" fmla="*/ 3496615 w 3496615"/>
                <a:gd name="connsiteY7" fmla="*/ 5653826 h 5653826"/>
                <a:gd name="connsiteX8" fmla="*/ 495837 w 3496615"/>
                <a:gd name="connsiteY8" fmla="*/ 5640947 h 5653826"/>
                <a:gd name="connsiteX9" fmla="*/ 585989 w 3496615"/>
                <a:gd name="connsiteY9" fmla="*/ 4559122 h 5653826"/>
                <a:gd name="connsiteX10" fmla="*/ 920840 w 3496615"/>
                <a:gd name="connsiteY10" fmla="*/ 3541691 h 5653826"/>
                <a:gd name="connsiteX11" fmla="*/ 1848119 w 3496615"/>
                <a:gd name="connsiteY11" fmla="*/ 2949262 h 5653826"/>
                <a:gd name="connsiteX12" fmla="*/ 920840 w 3496615"/>
                <a:gd name="connsiteY12" fmla="*/ 2240924 h 5653826"/>
                <a:gd name="connsiteX13" fmla="*/ 560232 w 3496615"/>
                <a:gd name="connsiteY13" fmla="*/ 1403797 h 5653826"/>
                <a:gd name="connsiteX14" fmla="*/ 495837 w 3496615"/>
                <a:gd name="connsiteY14" fmla="*/ 0 h 5653826"/>
                <a:gd name="connsiteX0" fmla="*/ 495837 w 3496615"/>
                <a:gd name="connsiteY0" fmla="*/ 0 h 5653826"/>
                <a:gd name="connsiteX1" fmla="*/ 3483736 w 3496615"/>
                <a:gd name="connsiteY1" fmla="*/ 1 h 5653826"/>
                <a:gd name="connsiteX2" fmla="*/ 3496615 w 3496615"/>
                <a:gd name="connsiteY2" fmla="*/ 1429555 h 5653826"/>
                <a:gd name="connsiteX3" fmla="*/ 3032976 w 3496615"/>
                <a:gd name="connsiteY3" fmla="*/ 2228045 h 5653826"/>
                <a:gd name="connsiteX4" fmla="*/ 2195849 w 3496615"/>
                <a:gd name="connsiteY4" fmla="*/ 2975019 h 5653826"/>
                <a:gd name="connsiteX5" fmla="*/ 3020097 w 3496615"/>
                <a:gd name="connsiteY5" fmla="*/ 3567448 h 5653826"/>
                <a:gd name="connsiteX6" fmla="*/ 3380706 w 3496615"/>
                <a:gd name="connsiteY6" fmla="*/ 4520485 h 5653826"/>
                <a:gd name="connsiteX7" fmla="*/ 3496615 w 3496615"/>
                <a:gd name="connsiteY7" fmla="*/ 5653826 h 5653826"/>
                <a:gd name="connsiteX8" fmla="*/ 495837 w 3496615"/>
                <a:gd name="connsiteY8" fmla="*/ 5640947 h 5653826"/>
                <a:gd name="connsiteX9" fmla="*/ 585989 w 3496615"/>
                <a:gd name="connsiteY9" fmla="*/ 4559122 h 5653826"/>
                <a:gd name="connsiteX10" fmla="*/ 920840 w 3496615"/>
                <a:gd name="connsiteY10" fmla="*/ 3541691 h 5653826"/>
                <a:gd name="connsiteX11" fmla="*/ 1848119 w 3496615"/>
                <a:gd name="connsiteY11" fmla="*/ 2949262 h 5653826"/>
                <a:gd name="connsiteX12" fmla="*/ 920840 w 3496615"/>
                <a:gd name="connsiteY12" fmla="*/ 2240924 h 5653826"/>
                <a:gd name="connsiteX13" fmla="*/ 560232 w 3496615"/>
                <a:gd name="connsiteY13" fmla="*/ 1403797 h 5653826"/>
                <a:gd name="connsiteX14" fmla="*/ 495837 w 3496615"/>
                <a:gd name="connsiteY14" fmla="*/ 0 h 5653826"/>
                <a:gd name="connsiteX0" fmla="*/ 32198 w 3032976"/>
                <a:gd name="connsiteY0" fmla="*/ 0 h 5653826"/>
                <a:gd name="connsiteX1" fmla="*/ 3020097 w 3032976"/>
                <a:gd name="connsiteY1" fmla="*/ 1 h 5653826"/>
                <a:gd name="connsiteX2" fmla="*/ 3032976 w 3032976"/>
                <a:gd name="connsiteY2" fmla="*/ 1429555 h 5653826"/>
                <a:gd name="connsiteX3" fmla="*/ 2569337 w 3032976"/>
                <a:gd name="connsiteY3" fmla="*/ 2228045 h 5653826"/>
                <a:gd name="connsiteX4" fmla="*/ 1732210 w 3032976"/>
                <a:gd name="connsiteY4" fmla="*/ 2975019 h 5653826"/>
                <a:gd name="connsiteX5" fmla="*/ 2556458 w 3032976"/>
                <a:gd name="connsiteY5" fmla="*/ 3567448 h 5653826"/>
                <a:gd name="connsiteX6" fmla="*/ 2917067 w 3032976"/>
                <a:gd name="connsiteY6" fmla="*/ 4520485 h 5653826"/>
                <a:gd name="connsiteX7" fmla="*/ 3032976 w 3032976"/>
                <a:gd name="connsiteY7" fmla="*/ 5653826 h 5653826"/>
                <a:gd name="connsiteX8" fmla="*/ 32198 w 3032976"/>
                <a:gd name="connsiteY8" fmla="*/ 5640947 h 5653826"/>
                <a:gd name="connsiteX9" fmla="*/ 122350 w 3032976"/>
                <a:gd name="connsiteY9" fmla="*/ 4559122 h 5653826"/>
                <a:gd name="connsiteX10" fmla="*/ 457201 w 3032976"/>
                <a:gd name="connsiteY10" fmla="*/ 3541691 h 5653826"/>
                <a:gd name="connsiteX11" fmla="*/ 1384480 w 3032976"/>
                <a:gd name="connsiteY11" fmla="*/ 2949262 h 5653826"/>
                <a:gd name="connsiteX12" fmla="*/ 457201 w 3032976"/>
                <a:gd name="connsiteY12" fmla="*/ 2240924 h 5653826"/>
                <a:gd name="connsiteX13" fmla="*/ 96593 w 3032976"/>
                <a:gd name="connsiteY13" fmla="*/ 1403797 h 5653826"/>
                <a:gd name="connsiteX14" fmla="*/ 32198 w 3032976"/>
                <a:gd name="connsiteY14" fmla="*/ 0 h 5653826"/>
                <a:gd name="connsiteX0" fmla="*/ 32198 w 3032976"/>
                <a:gd name="connsiteY0" fmla="*/ 0 h 5653826"/>
                <a:gd name="connsiteX1" fmla="*/ 3020097 w 3032976"/>
                <a:gd name="connsiteY1" fmla="*/ 1 h 5653826"/>
                <a:gd name="connsiteX2" fmla="*/ 2981460 w 3032976"/>
                <a:gd name="connsiteY2" fmla="*/ 1416676 h 5653826"/>
                <a:gd name="connsiteX3" fmla="*/ 2569337 w 3032976"/>
                <a:gd name="connsiteY3" fmla="*/ 2228045 h 5653826"/>
                <a:gd name="connsiteX4" fmla="*/ 1732210 w 3032976"/>
                <a:gd name="connsiteY4" fmla="*/ 2975019 h 5653826"/>
                <a:gd name="connsiteX5" fmla="*/ 2556458 w 3032976"/>
                <a:gd name="connsiteY5" fmla="*/ 3567448 h 5653826"/>
                <a:gd name="connsiteX6" fmla="*/ 2917067 w 3032976"/>
                <a:gd name="connsiteY6" fmla="*/ 4520485 h 5653826"/>
                <a:gd name="connsiteX7" fmla="*/ 3032976 w 3032976"/>
                <a:gd name="connsiteY7" fmla="*/ 5653826 h 5653826"/>
                <a:gd name="connsiteX8" fmla="*/ 32198 w 3032976"/>
                <a:gd name="connsiteY8" fmla="*/ 5640947 h 5653826"/>
                <a:gd name="connsiteX9" fmla="*/ 122350 w 3032976"/>
                <a:gd name="connsiteY9" fmla="*/ 4559122 h 5653826"/>
                <a:gd name="connsiteX10" fmla="*/ 457201 w 3032976"/>
                <a:gd name="connsiteY10" fmla="*/ 3541691 h 5653826"/>
                <a:gd name="connsiteX11" fmla="*/ 1384480 w 3032976"/>
                <a:gd name="connsiteY11" fmla="*/ 2949262 h 5653826"/>
                <a:gd name="connsiteX12" fmla="*/ 457201 w 3032976"/>
                <a:gd name="connsiteY12" fmla="*/ 2240924 h 5653826"/>
                <a:gd name="connsiteX13" fmla="*/ 96593 w 3032976"/>
                <a:gd name="connsiteY13" fmla="*/ 1403797 h 5653826"/>
                <a:gd name="connsiteX14" fmla="*/ 32198 w 3032976"/>
                <a:gd name="connsiteY14" fmla="*/ 0 h 5653826"/>
                <a:gd name="connsiteX0" fmla="*/ 32198 w 3511641"/>
                <a:gd name="connsiteY0" fmla="*/ 0 h 5653826"/>
                <a:gd name="connsiteX1" fmla="*/ 3020097 w 3511641"/>
                <a:gd name="connsiteY1" fmla="*/ 1 h 5653826"/>
                <a:gd name="connsiteX2" fmla="*/ 2981460 w 3511641"/>
                <a:gd name="connsiteY2" fmla="*/ 1416676 h 5653826"/>
                <a:gd name="connsiteX3" fmla="*/ 2569337 w 3511641"/>
                <a:gd name="connsiteY3" fmla="*/ 2228045 h 5653826"/>
                <a:gd name="connsiteX4" fmla="*/ 1732210 w 3511641"/>
                <a:gd name="connsiteY4" fmla="*/ 2975019 h 5653826"/>
                <a:gd name="connsiteX5" fmla="*/ 2556458 w 3511641"/>
                <a:gd name="connsiteY5" fmla="*/ 3567448 h 5653826"/>
                <a:gd name="connsiteX6" fmla="*/ 2917067 w 3511641"/>
                <a:gd name="connsiteY6" fmla="*/ 4520485 h 5653826"/>
                <a:gd name="connsiteX7" fmla="*/ 3032976 w 3511641"/>
                <a:gd name="connsiteY7" fmla="*/ 5653826 h 5653826"/>
                <a:gd name="connsiteX8" fmla="*/ 32198 w 3511641"/>
                <a:gd name="connsiteY8" fmla="*/ 5640947 h 5653826"/>
                <a:gd name="connsiteX9" fmla="*/ 122350 w 3511641"/>
                <a:gd name="connsiteY9" fmla="*/ 4559122 h 5653826"/>
                <a:gd name="connsiteX10" fmla="*/ 457201 w 3511641"/>
                <a:gd name="connsiteY10" fmla="*/ 3541691 h 5653826"/>
                <a:gd name="connsiteX11" fmla="*/ 1384480 w 3511641"/>
                <a:gd name="connsiteY11" fmla="*/ 2949262 h 5653826"/>
                <a:gd name="connsiteX12" fmla="*/ 457201 w 3511641"/>
                <a:gd name="connsiteY12" fmla="*/ 2240924 h 5653826"/>
                <a:gd name="connsiteX13" fmla="*/ 96593 w 3511641"/>
                <a:gd name="connsiteY13" fmla="*/ 1403797 h 5653826"/>
                <a:gd name="connsiteX14" fmla="*/ 32198 w 3511641"/>
                <a:gd name="connsiteY14" fmla="*/ 0 h 5653826"/>
                <a:gd name="connsiteX0" fmla="*/ 32198 w 3511641"/>
                <a:gd name="connsiteY0" fmla="*/ 0 h 5653826"/>
                <a:gd name="connsiteX1" fmla="*/ 3020097 w 3511641"/>
                <a:gd name="connsiteY1" fmla="*/ 1 h 5653826"/>
                <a:gd name="connsiteX2" fmla="*/ 2981460 w 3511641"/>
                <a:gd name="connsiteY2" fmla="*/ 1416676 h 5653826"/>
                <a:gd name="connsiteX3" fmla="*/ 2569337 w 3511641"/>
                <a:gd name="connsiteY3" fmla="*/ 2228045 h 5653826"/>
                <a:gd name="connsiteX4" fmla="*/ 1732210 w 3511641"/>
                <a:gd name="connsiteY4" fmla="*/ 2975019 h 5653826"/>
                <a:gd name="connsiteX5" fmla="*/ 2556458 w 3511641"/>
                <a:gd name="connsiteY5" fmla="*/ 3567448 h 5653826"/>
                <a:gd name="connsiteX6" fmla="*/ 2917067 w 3511641"/>
                <a:gd name="connsiteY6" fmla="*/ 4520485 h 5653826"/>
                <a:gd name="connsiteX7" fmla="*/ 3032976 w 3511641"/>
                <a:gd name="connsiteY7" fmla="*/ 5653826 h 5653826"/>
                <a:gd name="connsiteX8" fmla="*/ 32198 w 3511641"/>
                <a:gd name="connsiteY8" fmla="*/ 5640947 h 5653826"/>
                <a:gd name="connsiteX9" fmla="*/ 122350 w 3511641"/>
                <a:gd name="connsiteY9" fmla="*/ 4559122 h 5653826"/>
                <a:gd name="connsiteX10" fmla="*/ 457201 w 3511641"/>
                <a:gd name="connsiteY10" fmla="*/ 3541691 h 5653826"/>
                <a:gd name="connsiteX11" fmla="*/ 1384480 w 3511641"/>
                <a:gd name="connsiteY11" fmla="*/ 2949262 h 5653826"/>
                <a:gd name="connsiteX12" fmla="*/ 457201 w 3511641"/>
                <a:gd name="connsiteY12" fmla="*/ 2240924 h 5653826"/>
                <a:gd name="connsiteX13" fmla="*/ 96593 w 3511641"/>
                <a:gd name="connsiteY13" fmla="*/ 1403797 h 5653826"/>
                <a:gd name="connsiteX14" fmla="*/ 32198 w 3511641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732210 w 3052257"/>
                <a:gd name="connsiteY4" fmla="*/ 297501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84480 w 3052257"/>
                <a:gd name="connsiteY11" fmla="*/ 2949262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93573 w 3052257"/>
                <a:gd name="connsiteY4" fmla="*/ 2923503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84480 w 3052257"/>
                <a:gd name="connsiteY11" fmla="*/ 2949262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84480 w 3052257"/>
                <a:gd name="connsiteY11" fmla="*/ 2949262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84480 w 3052257"/>
                <a:gd name="connsiteY11" fmla="*/ 2884868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457201 w 3052257"/>
                <a:gd name="connsiteY12" fmla="*/ 2240924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569337 w 3052257"/>
                <a:gd name="connsiteY3" fmla="*/ 2228045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556458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457201 w 3052257"/>
                <a:gd name="connsiteY10" fmla="*/ 3541691 h 5653826"/>
                <a:gd name="connsiteX11" fmla="*/ 1397359 w 3052257"/>
                <a:gd name="connsiteY11" fmla="*/ 2846231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46231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521596 w 3052257"/>
                <a:gd name="connsiteY12" fmla="*/ 2163651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67815 w 3052257"/>
                <a:gd name="connsiteY4" fmla="*/ 2859109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29179 w 3052257"/>
                <a:gd name="connsiteY4" fmla="*/ 2884867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397359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189408 h 5653826"/>
                <a:gd name="connsiteX4" fmla="*/ 1629179 w 3052257"/>
                <a:gd name="connsiteY4" fmla="*/ 2884867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435996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435996 w 3052257"/>
                <a:gd name="connsiteY11" fmla="*/ 2884868 h 5653826"/>
                <a:gd name="connsiteX12" fmla="*/ 495838 w 3052257"/>
                <a:gd name="connsiteY12" fmla="*/ 2112135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435996 w 3052257"/>
                <a:gd name="connsiteY11" fmla="*/ 2884868 h 5653826"/>
                <a:gd name="connsiteX12" fmla="*/ 560232 w 3052257"/>
                <a:gd name="connsiteY12" fmla="*/ 2215166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79184 w 3052257"/>
                <a:gd name="connsiteY5" fmla="*/ 3567448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435996 w 3052257"/>
                <a:gd name="connsiteY11" fmla="*/ 2884868 h 5653826"/>
                <a:gd name="connsiteX12" fmla="*/ 598869 w 3052257"/>
                <a:gd name="connsiteY12" fmla="*/ 2253803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40548 w 3052257"/>
                <a:gd name="connsiteY5" fmla="*/ 3528812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435996 w 3052257"/>
                <a:gd name="connsiteY11" fmla="*/ 2884868 h 5653826"/>
                <a:gd name="connsiteX12" fmla="*/ 598869 w 3052257"/>
                <a:gd name="connsiteY12" fmla="*/ 2253803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40548 w 3052257"/>
                <a:gd name="connsiteY5" fmla="*/ 3528812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435996 w 3052257"/>
                <a:gd name="connsiteY11" fmla="*/ 2884868 h 5653826"/>
                <a:gd name="connsiteX12" fmla="*/ 598869 w 3052257"/>
                <a:gd name="connsiteY12" fmla="*/ 2253803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40548 w 3052257"/>
                <a:gd name="connsiteY5" fmla="*/ 3528812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47353 w 3052257"/>
                <a:gd name="connsiteY10" fmla="*/ 3567449 h 5653826"/>
                <a:gd name="connsiteX11" fmla="*/ 1435996 w 3052257"/>
                <a:gd name="connsiteY11" fmla="*/ 2884868 h 5653826"/>
                <a:gd name="connsiteX12" fmla="*/ 598869 w 3052257"/>
                <a:gd name="connsiteY12" fmla="*/ 2253803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40548 w 3052257"/>
                <a:gd name="connsiteY5" fmla="*/ 3528812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98868 w 3052257"/>
                <a:gd name="connsiteY10" fmla="*/ 3567449 h 5653826"/>
                <a:gd name="connsiteX11" fmla="*/ 1435996 w 3052257"/>
                <a:gd name="connsiteY11" fmla="*/ 2884868 h 5653826"/>
                <a:gd name="connsiteX12" fmla="*/ 598869 w 3052257"/>
                <a:gd name="connsiteY12" fmla="*/ 2253803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40548 w 3052257"/>
                <a:gd name="connsiteY5" fmla="*/ 3528812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98868 w 3052257"/>
                <a:gd name="connsiteY10" fmla="*/ 3567449 h 5653826"/>
                <a:gd name="connsiteX11" fmla="*/ 1435996 w 3052257"/>
                <a:gd name="connsiteY11" fmla="*/ 2884868 h 5653826"/>
                <a:gd name="connsiteX12" fmla="*/ 598869 w 3052257"/>
                <a:gd name="connsiteY12" fmla="*/ 2253803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0 h 5653826"/>
                <a:gd name="connsiteX1" fmla="*/ 3020097 w 3052257"/>
                <a:gd name="connsiteY1" fmla="*/ 1 h 5653826"/>
                <a:gd name="connsiteX2" fmla="*/ 2981460 w 3052257"/>
                <a:gd name="connsiteY2" fmla="*/ 1416676 h 5653826"/>
                <a:gd name="connsiteX3" fmla="*/ 2479185 w 3052257"/>
                <a:gd name="connsiteY3" fmla="*/ 2266681 h 5653826"/>
                <a:gd name="connsiteX4" fmla="*/ 1629179 w 3052257"/>
                <a:gd name="connsiteY4" fmla="*/ 2884867 h 5653826"/>
                <a:gd name="connsiteX5" fmla="*/ 2427669 w 3052257"/>
                <a:gd name="connsiteY5" fmla="*/ 3580327 h 5653826"/>
                <a:gd name="connsiteX6" fmla="*/ 2917067 w 3052257"/>
                <a:gd name="connsiteY6" fmla="*/ 4520485 h 5653826"/>
                <a:gd name="connsiteX7" fmla="*/ 3032976 w 3052257"/>
                <a:gd name="connsiteY7" fmla="*/ 5653826 h 5653826"/>
                <a:gd name="connsiteX8" fmla="*/ 32198 w 3052257"/>
                <a:gd name="connsiteY8" fmla="*/ 5640947 h 5653826"/>
                <a:gd name="connsiteX9" fmla="*/ 122350 w 3052257"/>
                <a:gd name="connsiteY9" fmla="*/ 4559122 h 5653826"/>
                <a:gd name="connsiteX10" fmla="*/ 598868 w 3052257"/>
                <a:gd name="connsiteY10" fmla="*/ 3567449 h 5653826"/>
                <a:gd name="connsiteX11" fmla="*/ 1435996 w 3052257"/>
                <a:gd name="connsiteY11" fmla="*/ 2884868 h 5653826"/>
                <a:gd name="connsiteX12" fmla="*/ 598869 w 3052257"/>
                <a:gd name="connsiteY12" fmla="*/ 2253803 h 5653826"/>
                <a:gd name="connsiteX13" fmla="*/ 96593 w 3052257"/>
                <a:gd name="connsiteY13" fmla="*/ 1403797 h 5653826"/>
                <a:gd name="connsiteX14" fmla="*/ 32198 w 3052257"/>
                <a:gd name="connsiteY14" fmla="*/ 0 h 5653826"/>
                <a:gd name="connsiteX0" fmla="*/ 32198 w 3052257"/>
                <a:gd name="connsiteY0" fmla="*/ 128788 h 5653825"/>
                <a:gd name="connsiteX1" fmla="*/ 3020097 w 3052257"/>
                <a:gd name="connsiteY1" fmla="*/ 0 h 5653825"/>
                <a:gd name="connsiteX2" fmla="*/ 2981460 w 3052257"/>
                <a:gd name="connsiteY2" fmla="*/ 1416675 h 5653825"/>
                <a:gd name="connsiteX3" fmla="*/ 2479185 w 3052257"/>
                <a:gd name="connsiteY3" fmla="*/ 2266680 h 5653825"/>
                <a:gd name="connsiteX4" fmla="*/ 1629179 w 3052257"/>
                <a:gd name="connsiteY4" fmla="*/ 2884866 h 5653825"/>
                <a:gd name="connsiteX5" fmla="*/ 2427669 w 3052257"/>
                <a:gd name="connsiteY5" fmla="*/ 3580326 h 5653825"/>
                <a:gd name="connsiteX6" fmla="*/ 2917067 w 3052257"/>
                <a:gd name="connsiteY6" fmla="*/ 4520484 h 5653825"/>
                <a:gd name="connsiteX7" fmla="*/ 3032976 w 3052257"/>
                <a:gd name="connsiteY7" fmla="*/ 5653825 h 5653825"/>
                <a:gd name="connsiteX8" fmla="*/ 32198 w 3052257"/>
                <a:gd name="connsiteY8" fmla="*/ 5640946 h 5653825"/>
                <a:gd name="connsiteX9" fmla="*/ 122350 w 3052257"/>
                <a:gd name="connsiteY9" fmla="*/ 4559121 h 5653825"/>
                <a:gd name="connsiteX10" fmla="*/ 598868 w 3052257"/>
                <a:gd name="connsiteY10" fmla="*/ 3567448 h 5653825"/>
                <a:gd name="connsiteX11" fmla="*/ 1435996 w 3052257"/>
                <a:gd name="connsiteY11" fmla="*/ 2884867 h 5653825"/>
                <a:gd name="connsiteX12" fmla="*/ 598869 w 3052257"/>
                <a:gd name="connsiteY12" fmla="*/ 2253802 h 5653825"/>
                <a:gd name="connsiteX13" fmla="*/ 96593 w 3052257"/>
                <a:gd name="connsiteY13" fmla="*/ 1403796 h 5653825"/>
                <a:gd name="connsiteX14" fmla="*/ 32198 w 3052257"/>
                <a:gd name="connsiteY14" fmla="*/ 128788 h 5653825"/>
                <a:gd name="connsiteX0" fmla="*/ 32198 w 3052257"/>
                <a:gd name="connsiteY0" fmla="*/ 0 h 5525037"/>
                <a:gd name="connsiteX1" fmla="*/ 3032976 w 3052257"/>
                <a:gd name="connsiteY1" fmla="*/ 25758 h 5525037"/>
                <a:gd name="connsiteX2" fmla="*/ 2981460 w 3052257"/>
                <a:gd name="connsiteY2" fmla="*/ 1287887 h 5525037"/>
                <a:gd name="connsiteX3" fmla="*/ 2479185 w 3052257"/>
                <a:gd name="connsiteY3" fmla="*/ 2137892 h 5525037"/>
                <a:gd name="connsiteX4" fmla="*/ 1629179 w 3052257"/>
                <a:gd name="connsiteY4" fmla="*/ 2756078 h 5525037"/>
                <a:gd name="connsiteX5" fmla="*/ 2427669 w 3052257"/>
                <a:gd name="connsiteY5" fmla="*/ 3451538 h 5525037"/>
                <a:gd name="connsiteX6" fmla="*/ 2917067 w 3052257"/>
                <a:gd name="connsiteY6" fmla="*/ 4391696 h 5525037"/>
                <a:gd name="connsiteX7" fmla="*/ 3032976 w 3052257"/>
                <a:gd name="connsiteY7" fmla="*/ 5525037 h 5525037"/>
                <a:gd name="connsiteX8" fmla="*/ 32198 w 3052257"/>
                <a:gd name="connsiteY8" fmla="*/ 5512158 h 5525037"/>
                <a:gd name="connsiteX9" fmla="*/ 122350 w 3052257"/>
                <a:gd name="connsiteY9" fmla="*/ 4430333 h 5525037"/>
                <a:gd name="connsiteX10" fmla="*/ 598868 w 3052257"/>
                <a:gd name="connsiteY10" fmla="*/ 3438660 h 5525037"/>
                <a:gd name="connsiteX11" fmla="*/ 1435996 w 3052257"/>
                <a:gd name="connsiteY11" fmla="*/ 2756079 h 5525037"/>
                <a:gd name="connsiteX12" fmla="*/ 598869 w 3052257"/>
                <a:gd name="connsiteY12" fmla="*/ 2125014 h 5525037"/>
                <a:gd name="connsiteX13" fmla="*/ 96593 w 3052257"/>
                <a:gd name="connsiteY13" fmla="*/ 1275008 h 5525037"/>
                <a:gd name="connsiteX14" fmla="*/ 32198 w 3052257"/>
                <a:gd name="connsiteY14" fmla="*/ 0 h 5525037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79185 w 3052257"/>
                <a:gd name="connsiteY3" fmla="*/ 2150771 h 5537916"/>
                <a:gd name="connsiteX4" fmla="*/ 1629179 w 3052257"/>
                <a:gd name="connsiteY4" fmla="*/ 2768957 h 5537916"/>
                <a:gd name="connsiteX5" fmla="*/ 2427669 w 3052257"/>
                <a:gd name="connsiteY5" fmla="*/ 3464417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79185 w 3052257"/>
                <a:gd name="connsiteY3" fmla="*/ 2150771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27669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27669 w 3052257"/>
                <a:gd name="connsiteY3" fmla="*/ 2279560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28044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92438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137893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92438 h 5537916"/>
                <a:gd name="connsiteX4" fmla="*/ 1629179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202288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92438 h 5537916"/>
                <a:gd name="connsiteX4" fmla="*/ 1680694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435996 w 3052257"/>
                <a:gd name="connsiteY11" fmla="*/ 2768958 h 5537916"/>
                <a:gd name="connsiteX12" fmla="*/ 598869 w 3052257"/>
                <a:gd name="connsiteY12" fmla="*/ 2202288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92438 h 5537916"/>
                <a:gd name="connsiteX4" fmla="*/ 1680694 w 3052257"/>
                <a:gd name="connsiteY4" fmla="*/ 2768957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384480 w 3052257"/>
                <a:gd name="connsiteY11" fmla="*/ 2768958 h 5537916"/>
                <a:gd name="connsiteX12" fmla="*/ 598869 w 3052257"/>
                <a:gd name="connsiteY12" fmla="*/ 2202288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414790 w 3052257"/>
                <a:gd name="connsiteY3" fmla="*/ 2292438 h 5537916"/>
                <a:gd name="connsiteX4" fmla="*/ 1693573 w 3052257"/>
                <a:gd name="connsiteY4" fmla="*/ 2781836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384480 w 3052257"/>
                <a:gd name="connsiteY11" fmla="*/ 2768958 h 5537916"/>
                <a:gd name="connsiteX12" fmla="*/ 598869 w 3052257"/>
                <a:gd name="connsiteY12" fmla="*/ 2202288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52257"/>
                <a:gd name="connsiteY0" fmla="*/ 12879 h 5537916"/>
                <a:gd name="connsiteX1" fmla="*/ 3032976 w 3052257"/>
                <a:gd name="connsiteY1" fmla="*/ 0 h 5537916"/>
                <a:gd name="connsiteX2" fmla="*/ 2981460 w 3052257"/>
                <a:gd name="connsiteY2" fmla="*/ 1300766 h 5537916"/>
                <a:gd name="connsiteX3" fmla="*/ 2350396 w 3052257"/>
                <a:gd name="connsiteY3" fmla="*/ 2202286 h 5537916"/>
                <a:gd name="connsiteX4" fmla="*/ 1693573 w 3052257"/>
                <a:gd name="connsiteY4" fmla="*/ 2781836 h 5537916"/>
                <a:gd name="connsiteX5" fmla="*/ 2427669 w 3052257"/>
                <a:gd name="connsiteY5" fmla="*/ 3412902 h 5537916"/>
                <a:gd name="connsiteX6" fmla="*/ 2917067 w 3052257"/>
                <a:gd name="connsiteY6" fmla="*/ 4404575 h 5537916"/>
                <a:gd name="connsiteX7" fmla="*/ 3032976 w 3052257"/>
                <a:gd name="connsiteY7" fmla="*/ 5537916 h 5537916"/>
                <a:gd name="connsiteX8" fmla="*/ 32198 w 3052257"/>
                <a:gd name="connsiteY8" fmla="*/ 5525037 h 5537916"/>
                <a:gd name="connsiteX9" fmla="*/ 122350 w 3052257"/>
                <a:gd name="connsiteY9" fmla="*/ 4443212 h 5537916"/>
                <a:gd name="connsiteX10" fmla="*/ 598868 w 3052257"/>
                <a:gd name="connsiteY10" fmla="*/ 3451539 h 5537916"/>
                <a:gd name="connsiteX11" fmla="*/ 1384480 w 3052257"/>
                <a:gd name="connsiteY11" fmla="*/ 2768958 h 5537916"/>
                <a:gd name="connsiteX12" fmla="*/ 598869 w 3052257"/>
                <a:gd name="connsiteY12" fmla="*/ 2202288 h 5537916"/>
                <a:gd name="connsiteX13" fmla="*/ 96593 w 3052257"/>
                <a:gd name="connsiteY13" fmla="*/ 1287887 h 5537916"/>
                <a:gd name="connsiteX14" fmla="*/ 32198 w 3052257"/>
                <a:gd name="connsiteY14" fmla="*/ 12879 h 5537916"/>
                <a:gd name="connsiteX0" fmla="*/ 32198 w 3035123"/>
                <a:gd name="connsiteY0" fmla="*/ 12879 h 5537916"/>
                <a:gd name="connsiteX1" fmla="*/ 3032976 w 3035123"/>
                <a:gd name="connsiteY1" fmla="*/ 0 h 5537916"/>
                <a:gd name="connsiteX2" fmla="*/ 2865550 w 3035123"/>
                <a:gd name="connsiteY2" fmla="*/ 1275009 h 5537916"/>
                <a:gd name="connsiteX3" fmla="*/ 2350396 w 3035123"/>
                <a:gd name="connsiteY3" fmla="*/ 2202286 h 5537916"/>
                <a:gd name="connsiteX4" fmla="*/ 1693573 w 3035123"/>
                <a:gd name="connsiteY4" fmla="*/ 2781836 h 5537916"/>
                <a:gd name="connsiteX5" fmla="*/ 2427669 w 3035123"/>
                <a:gd name="connsiteY5" fmla="*/ 3412902 h 5537916"/>
                <a:gd name="connsiteX6" fmla="*/ 2917067 w 3035123"/>
                <a:gd name="connsiteY6" fmla="*/ 4404575 h 5537916"/>
                <a:gd name="connsiteX7" fmla="*/ 3032976 w 3035123"/>
                <a:gd name="connsiteY7" fmla="*/ 5537916 h 5537916"/>
                <a:gd name="connsiteX8" fmla="*/ 32198 w 3035123"/>
                <a:gd name="connsiteY8" fmla="*/ 5525037 h 5537916"/>
                <a:gd name="connsiteX9" fmla="*/ 122350 w 3035123"/>
                <a:gd name="connsiteY9" fmla="*/ 4443212 h 5537916"/>
                <a:gd name="connsiteX10" fmla="*/ 598868 w 3035123"/>
                <a:gd name="connsiteY10" fmla="*/ 3451539 h 5537916"/>
                <a:gd name="connsiteX11" fmla="*/ 1384480 w 3035123"/>
                <a:gd name="connsiteY11" fmla="*/ 2768958 h 5537916"/>
                <a:gd name="connsiteX12" fmla="*/ 598869 w 3035123"/>
                <a:gd name="connsiteY12" fmla="*/ 2202288 h 5537916"/>
                <a:gd name="connsiteX13" fmla="*/ 96593 w 3035123"/>
                <a:gd name="connsiteY13" fmla="*/ 1287887 h 5537916"/>
                <a:gd name="connsiteX14" fmla="*/ 32198 w 3035123"/>
                <a:gd name="connsiteY14" fmla="*/ 12879 h 5537916"/>
                <a:gd name="connsiteX0" fmla="*/ 32198 w 3035123"/>
                <a:gd name="connsiteY0" fmla="*/ 12879 h 5537916"/>
                <a:gd name="connsiteX1" fmla="*/ 3032976 w 3035123"/>
                <a:gd name="connsiteY1" fmla="*/ 0 h 5537916"/>
                <a:gd name="connsiteX2" fmla="*/ 2865550 w 3035123"/>
                <a:gd name="connsiteY2" fmla="*/ 1275009 h 5537916"/>
                <a:gd name="connsiteX3" fmla="*/ 2350396 w 3035123"/>
                <a:gd name="connsiteY3" fmla="*/ 2202286 h 5537916"/>
                <a:gd name="connsiteX4" fmla="*/ 1693573 w 3035123"/>
                <a:gd name="connsiteY4" fmla="*/ 2781836 h 5537916"/>
                <a:gd name="connsiteX5" fmla="*/ 2427669 w 3035123"/>
                <a:gd name="connsiteY5" fmla="*/ 3412902 h 5537916"/>
                <a:gd name="connsiteX6" fmla="*/ 2917067 w 3035123"/>
                <a:gd name="connsiteY6" fmla="*/ 4404575 h 5537916"/>
                <a:gd name="connsiteX7" fmla="*/ 3032976 w 3035123"/>
                <a:gd name="connsiteY7" fmla="*/ 5537916 h 5537916"/>
                <a:gd name="connsiteX8" fmla="*/ 32198 w 3035123"/>
                <a:gd name="connsiteY8" fmla="*/ 5525037 h 5537916"/>
                <a:gd name="connsiteX9" fmla="*/ 122350 w 3035123"/>
                <a:gd name="connsiteY9" fmla="*/ 4443212 h 5537916"/>
                <a:gd name="connsiteX10" fmla="*/ 598868 w 3035123"/>
                <a:gd name="connsiteY10" fmla="*/ 3451539 h 5537916"/>
                <a:gd name="connsiteX11" fmla="*/ 1384480 w 3035123"/>
                <a:gd name="connsiteY11" fmla="*/ 2768958 h 5537916"/>
                <a:gd name="connsiteX12" fmla="*/ 598869 w 3035123"/>
                <a:gd name="connsiteY12" fmla="*/ 2202288 h 5537916"/>
                <a:gd name="connsiteX13" fmla="*/ 96593 w 3035123"/>
                <a:gd name="connsiteY13" fmla="*/ 1287887 h 5537916"/>
                <a:gd name="connsiteX14" fmla="*/ 32198 w 3035123"/>
                <a:gd name="connsiteY14" fmla="*/ 12879 h 5537916"/>
                <a:gd name="connsiteX0" fmla="*/ 32198 w 3035123"/>
                <a:gd name="connsiteY0" fmla="*/ 12879 h 5537916"/>
                <a:gd name="connsiteX1" fmla="*/ 3032976 w 3035123"/>
                <a:gd name="connsiteY1" fmla="*/ 0 h 5537916"/>
                <a:gd name="connsiteX2" fmla="*/ 2865550 w 3035123"/>
                <a:gd name="connsiteY2" fmla="*/ 1275009 h 5537916"/>
                <a:gd name="connsiteX3" fmla="*/ 2350396 w 3035123"/>
                <a:gd name="connsiteY3" fmla="*/ 2202286 h 5537916"/>
                <a:gd name="connsiteX4" fmla="*/ 1693573 w 3035123"/>
                <a:gd name="connsiteY4" fmla="*/ 2781836 h 5537916"/>
                <a:gd name="connsiteX5" fmla="*/ 2427669 w 3035123"/>
                <a:gd name="connsiteY5" fmla="*/ 3412902 h 5537916"/>
                <a:gd name="connsiteX6" fmla="*/ 2917067 w 3035123"/>
                <a:gd name="connsiteY6" fmla="*/ 4404575 h 5537916"/>
                <a:gd name="connsiteX7" fmla="*/ 3032976 w 3035123"/>
                <a:gd name="connsiteY7" fmla="*/ 5537916 h 5537916"/>
                <a:gd name="connsiteX8" fmla="*/ 32198 w 3035123"/>
                <a:gd name="connsiteY8" fmla="*/ 5525037 h 5537916"/>
                <a:gd name="connsiteX9" fmla="*/ 122350 w 3035123"/>
                <a:gd name="connsiteY9" fmla="*/ 4443212 h 5537916"/>
                <a:gd name="connsiteX10" fmla="*/ 598868 w 3035123"/>
                <a:gd name="connsiteY10" fmla="*/ 3451539 h 5537916"/>
                <a:gd name="connsiteX11" fmla="*/ 1384480 w 3035123"/>
                <a:gd name="connsiteY11" fmla="*/ 2768958 h 5537916"/>
                <a:gd name="connsiteX12" fmla="*/ 598869 w 3035123"/>
                <a:gd name="connsiteY12" fmla="*/ 2202288 h 5537916"/>
                <a:gd name="connsiteX13" fmla="*/ 96593 w 3035123"/>
                <a:gd name="connsiteY13" fmla="*/ 1287887 h 5537916"/>
                <a:gd name="connsiteX14" fmla="*/ 32198 w 3035123"/>
                <a:gd name="connsiteY14" fmla="*/ 12879 h 5537916"/>
                <a:gd name="connsiteX0" fmla="*/ 32198 w 3035123"/>
                <a:gd name="connsiteY0" fmla="*/ 12879 h 5537916"/>
                <a:gd name="connsiteX1" fmla="*/ 3032976 w 3035123"/>
                <a:gd name="connsiteY1" fmla="*/ 0 h 5537916"/>
                <a:gd name="connsiteX2" fmla="*/ 2865550 w 3035123"/>
                <a:gd name="connsiteY2" fmla="*/ 1275009 h 5537916"/>
                <a:gd name="connsiteX3" fmla="*/ 2350396 w 3035123"/>
                <a:gd name="connsiteY3" fmla="*/ 2202286 h 5537916"/>
                <a:gd name="connsiteX4" fmla="*/ 1693573 w 3035123"/>
                <a:gd name="connsiteY4" fmla="*/ 2781836 h 5537916"/>
                <a:gd name="connsiteX5" fmla="*/ 2427669 w 3035123"/>
                <a:gd name="connsiteY5" fmla="*/ 3412902 h 5537916"/>
                <a:gd name="connsiteX6" fmla="*/ 2917067 w 3035123"/>
                <a:gd name="connsiteY6" fmla="*/ 4404575 h 5537916"/>
                <a:gd name="connsiteX7" fmla="*/ 3032976 w 3035123"/>
                <a:gd name="connsiteY7" fmla="*/ 5537916 h 5537916"/>
                <a:gd name="connsiteX8" fmla="*/ 32198 w 3035123"/>
                <a:gd name="connsiteY8" fmla="*/ 5525037 h 5537916"/>
                <a:gd name="connsiteX9" fmla="*/ 122350 w 3035123"/>
                <a:gd name="connsiteY9" fmla="*/ 4443212 h 5537916"/>
                <a:gd name="connsiteX10" fmla="*/ 598868 w 3035123"/>
                <a:gd name="connsiteY10" fmla="*/ 3451539 h 5537916"/>
                <a:gd name="connsiteX11" fmla="*/ 1384480 w 3035123"/>
                <a:gd name="connsiteY11" fmla="*/ 2768958 h 5537916"/>
                <a:gd name="connsiteX12" fmla="*/ 598869 w 3035123"/>
                <a:gd name="connsiteY12" fmla="*/ 2202288 h 5537916"/>
                <a:gd name="connsiteX13" fmla="*/ 96593 w 3035123"/>
                <a:gd name="connsiteY13" fmla="*/ 1287887 h 5537916"/>
                <a:gd name="connsiteX14" fmla="*/ 32198 w 3035123"/>
                <a:gd name="connsiteY14" fmla="*/ 12879 h 5537916"/>
                <a:gd name="connsiteX0" fmla="*/ 32198 w 3035123"/>
                <a:gd name="connsiteY0" fmla="*/ 12879 h 5537916"/>
                <a:gd name="connsiteX1" fmla="*/ 3032976 w 3035123"/>
                <a:gd name="connsiteY1" fmla="*/ 0 h 5537916"/>
                <a:gd name="connsiteX2" fmla="*/ 2865550 w 3035123"/>
                <a:gd name="connsiteY2" fmla="*/ 1275009 h 5537916"/>
                <a:gd name="connsiteX3" fmla="*/ 2350396 w 3035123"/>
                <a:gd name="connsiteY3" fmla="*/ 2202286 h 5537916"/>
                <a:gd name="connsiteX4" fmla="*/ 1693573 w 3035123"/>
                <a:gd name="connsiteY4" fmla="*/ 2781836 h 5537916"/>
                <a:gd name="connsiteX5" fmla="*/ 2504942 w 3035123"/>
                <a:gd name="connsiteY5" fmla="*/ 3374265 h 5537916"/>
                <a:gd name="connsiteX6" fmla="*/ 2917067 w 3035123"/>
                <a:gd name="connsiteY6" fmla="*/ 4404575 h 5537916"/>
                <a:gd name="connsiteX7" fmla="*/ 3032976 w 3035123"/>
                <a:gd name="connsiteY7" fmla="*/ 5537916 h 5537916"/>
                <a:gd name="connsiteX8" fmla="*/ 32198 w 3035123"/>
                <a:gd name="connsiteY8" fmla="*/ 5525037 h 5537916"/>
                <a:gd name="connsiteX9" fmla="*/ 122350 w 3035123"/>
                <a:gd name="connsiteY9" fmla="*/ 4443212 h 5537916"/>
                <a:gd name="connsiteX10" fmla="*/ 598868 w 3035123"/>
                <a:gd name="connsiteY10" fmla="*/ 3451539 h 5537916"/>
                <a:gd name="connsiteX11" fmla="*/ 1384480 w 3035123"/>
                <a:gd name="connsiteY11" fmla="*/ 2768958 h 5537916"/>
                <a:gd name="connsiteX12" fmla="*/ 598869 w 3035123"/>
                <a:gd name="connsiteY12" fmla="*/ 2202288 h 5537916"/>
                <a:gd name="connsiteX13" fmla="*/ 96593 w 3035123"/>
                <a:gd name="connsiteY13" fmla="*/ 1287887 h 5537916"/>
                <a:gd name="connsiteX14" fmla="*/ 32198 w 3035123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865550 w 3069468"/>
                <a:gd name="connsiteY2" fmla="*/ 1275009 h 5537916"/>
                <a:gd name="connsiteX3" fmla="*/ 2350396 w 3069468"/>
                <a:gd name="connsiteY3" fmla="*/ 2202286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384480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865550 w 3069468"/>
                <a:gd name="connsiteY2" fmla="*/ 1275009 h 5537916"/>
                <a:gd name="connsiteX3" fmla="*/ 2350396 w 3069468"/>
                <a:gd name="connsiteY3" fmla="*/ 2202286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384480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865550 w 3069468"/>
                <a:gd name="connsiteY2" fmla="*/ 1275009 h 5537916"/>
                <a:gd name="connsiteX3" fmla="*/ 2350396 w 3069468"/>
                <a:gd name="connsiteY3" fmla="*/ 2202286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384480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865550 w 3069468"/>
                <a:gd name="connsiteY2" fmla="*/ 1275009 h 5537916"/>
                <a:gd name="connsiteX3" fmla="*/ 2389033 w 3069468"/>
                <a:gd name="connsiteY3" fmla="*/ 2240923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384480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89033 w 3069468"/>
                <a:gd name="connsiteY3" fmla="*/ 2240923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384480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89033 w 3069468"/>
                <a:gd name="connsiteY3" fmla="*/ 2240923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474633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89033 w 3069468"/>
                <a:gd name="connsiteY3" fmla="*/ 2240923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410239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89033 w 3069468"/>
                <a:gd name="connsiteY3" fmla="*/ 2240923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410239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89033 w 3069468"/>
                <a:gd name="connsiteY3" fmla="*/ 2240923 h 5537916"/>
                <a:gd name="connsiteX4" fmla="*/ 1693573 w 3069468"/>
                <a:gd name="connsiteY4" fmla="*/ 2781836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410239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89033 w 3069468"/>
                <a:gd name="connsiteY3" fmla="*/ 2240923 h 5537916"/>
                <a:gd name="connsiteX4" fmla="*/ 1693573 w 3069468"/>
                <a:gd name="connsiteY4" fmla="*/ 2743199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410239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89033 w 3069468"/>
                <a:gd name="connsiteY3" fmla="*/ 2240923 h 5537916"/>
                <a:gd name="connsiteX4" fmla="*/ 1693573 w 3069468"/>
                <a:gd name="connsiteY4" fmla="*/ 2743199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410239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2198 w 3069468"/>
                <a:gd name="connsiteY0" fmla="*/ 12879 h 5537916"/>
                <a:gd name="connsiteX1" fmla="*/ 3032976 w 3069468"/>
                <a:gd name="connsiteY1" fmla="*/ 0 h 5537916"/>
                <a:gd name="connsiteX2" fmla="*/ 2917066 w 3069468"/>
                <a:gd name="connsiteY2" fmla="*/ 1249251 h 5537916"/>
                <a:gd name="connsiteX3" fmla="*/ 2337518 w 3069468"/>
                <a:gd name="connsiteY3" fmla="*/ 2240923 h 5537916"/>
                <a:gd name="connsiteX4" fmla="*/ 1693573 w 3069468"/>
                <a:gd name="connsiteY4" fmla="*/ 2743199 h 5537916"/>
                <a:gd name="connsiteX5" fmla="*/ 2504942 w 3069468"/>
                <a:gd name="connsiteY5" fmla="*/ 3374265 h 5537916"/>
                <a:gd name="connsiteX6" fmla="*/ 2981462 w 3069468"/>
                <a:gd name="connsiteY6" fmla="*/ 4391696 h 5537916"/>
                <a:gd name="connsiteX7" fmla="*/ 3032976 w 3069468"/>
                <a:gd name="connsiteY7" fmla="*/ 5537916 h 5537916"/>
                <a:gd name="connsiteX8" fmla="*/ 32198 w 3069468"/>
                <a:gd name="connsiteY8" fmla="*/ 5525037 h 5537916"/>
                <a:gd name="connsiteX9" fmla="*/ 122350 w 3069468"/>
                <a:gd name="connsiteY9" fmla="*/ 4443212 h 5537916"/>
                <a:gd name="connsiteX10" fmla="*/ 598868 w 3069468"/>
                <a:gd name="connsiteY10" fmla="*/ 3451539 h 5537916"/>
                <a:gd name="connsiteX11" fmla="*/ 1410239 w 3069468"/>
                <a:gd name="connsiteY11" fmla="*/ 2768958 h 5537916"/>
                <a:gd name="connsiteX12" fmla="*/ 598869 w 3069468"/>
                <a:gd name="connsiteY12" fmla="*/ 2202288 h 5537916"/>
                <a:gd name="connsiteX13" fmla="*/ 96593 w 3069468"/>
                <a:gd name="connsiteY13" fmla="*/ 1287887 h 5537916"/>
                <a:gd name="connsiteX14" fmla="*/ 32198 w 3069468"/>
                <a:gd name="connsiteY14" fmla="*/ 12879 h 5537916"/>
                <a:gd name="connsiteX0" fmla="*/ 38636 w 3075906"/>
                <a:gd name="connsiteY0" fmla="*/ 12879 h 5537916"/>
                <a:gd name="connsiteX1" fmla="*/ 3039414 w 3075906"/>
                <a:gd name="connsiteY1" fmla="*/ 0 h 5537916"/>
                <a:gd name="connsiteX2" fmla="*/ 2923504 w 3075906"/>
                <a:gd name="connsiteY2" fmla="*/ 1249251 h 5537916"/>
                <a:gd name="connsiteX3" fmla="*/ 2343956 w 3075906"/>
                <a:gd name="connsiteY3" fmla="*/ 2240923 h 5537916"/>
                <a:gd name="connsiteX4" fmla="*/ 1700011 w 3075906"/>
                <a:gd name="connsiteY4" fmla="*/ 2743199 h 5537916"/>
                <a:gd name="connsiteX5" fmla="*/ 2511380 w 3075906"/>
                <a:gd name="connsiteY5" fmla="*/ 3374265 h 5537916"/>
                <a:gd name="connsiteX6" fmla="*/ 2987900 w 3075906"/>
                <a:gd name="connsiteY6" fmla="*/ 4391696 h 5537916"/>
                <a:gd name="connsiteX7" fmla="*/ 3039414 w 3075906"/>
                <a:gd name="connsiteY7" fmla="*/ 5537916 h 5537916"/>
                <a:gd name="connsiteX8" fmla="*/ 38636 w 3075906"/>
                <a:gd name="connsiteY8" fmla="*/ 5525037 h 5537916"/>
                <a:gd name="connsiteX9" fmla="*/ 128788 w 3075906"/>
                <a:gd name="connsiteY9" fmla="*/ 4443212 h 5537916"/>
                <a:gd name="connsiteX10" fmla="*/ 605306 w 3075906"/>
                <a:gd name="connsiteY10" fmla="*/ 3451539 h 5537916"/>
                <a:gd name="connsiteX11" fmla="*/ 1416677 w 3075906"/>
                <a:gd name="connsiteY11" fmla="*/ 2768958 h 5537916"/>
                <a:gd name="connsiteX12" fmla="*/ 656823 w 3075906"/>
                <a:gd name="connsiteY12" fmla="*/ 2176531 h 5537916"/>
                <a:gd name="connsiteX13" fmla="*/ 103031 w 3075906"/>
                <a:gd name="connsiteY13" fmla="*/ 1287887 h 5537916"/>
                <a:gd name="connsiteX14" fmla="*/ 38636 w 3075906"/>
                <a:gd name="connsiteY14" fmla="*/ 12879 h 5537916"/>
                <a:gd name="connsiteX0" fmla="*/ 38636 w 3084492"/>
                <a:gd name="connsiteY0" fmla="*/ 12879 h 5537916"/>
                <a:gd name="connsiteX1" fmla="*/ 3039414 w 3084492"/>
                <a:gd name="connsiteY1" fmla="*/ 0 h 5537916"/>
                <a:gd name="connsiteX2" fmla="*/ 2923504 w 3084492"/>
                <a:gd name="connsiteY2" fmla="*/ 1249251 h 5537916"/>
                <a:gd name="connsiteX3" fmla="*/ 2343956 w 3084492"/>
                <a:gd name="connsiteY3" fmla="*/ 2240923 h 5537916"/>
                <a:gd name="connsiteX4" fmla="*/ 1700011 w 3084492"/>
                <a:gd name="connsiteY4" fmla="*/ 2743199 h 5537916"/>
                <a:gd name="connsiteX5" fmla="*/ 2459865 w 3084492"/>
                <a:gd name="connsiteY5" fmla="*/ 3374265 h 5537916"/>
                <a:gd name="connsiteX6" fmla="*/ 2987900 w 3084492"/>
                <a:gd name="connsiteY6" fmla="*/ 4391696 h 5537916"/>
                <a:gd name="connsiteX7" fmla="*/ 3039414 w 3084492"/>
                <a:gd name="connsiteY7" fmla="*/ 5537916 h 5537916"/>
                <a:gd name="connsiteX8" fmla="*/ 38636 w 3084492"/>
                <a:gd name="connsiteY8" fmla="*/ 5525037 h 5537916"/>
                <a:gd name="connsiteX9" fmla="*/ 128788 w 3084492"/>
                <a:gd name="connsiteY9" fmla="*/ 4443212 h 5537916"/>
                <a:gd name="connsiteX10" fmla="*/ 605306 w 3084492"/>
                <a:gd name="connsiteY10" fmla="*/ 3451539 h 5537916"/>
                <a:gd name="connsiteX11" fmla="*/ 1416677 w 3084492"/>
                <a:gd name="connsiteY11" fmla="*/ 2768958 h 5537916"/>
                <a:gd name="connsiteX12" fmla="*/ 656823 w 3084492"/>
                <a:gd name="connsiteY12" fmla="*/ 2176531 h 5537916"/>
                <a:gd name="connsiteX13" fmla="*/ 103031 w 3084492"/>
                <a:gd name="connsiteY13" fmla="*/ 1287887 h 5537916"/>
                <a:gd name="connsiteX14" fmla="*/ 38636 w 3084492"/>
                <a:gd name="connsiteY14" fmla="*/ 12879 h 5537916"/>
                <a:gd name="connsiteX0" fmla="*/ 38636 w 3045817"/>
                <a:gd name="connsiteY0" fmla="*/ 12879 h 5537916"/>
                <a:gd name="connsiteX1" fmla="*/ 3039414 w 3045817"/>
                <a:gd name="connsiteY1" fmla="*/ 0 h 5537916"/>
                <a:gd name="connsiteX2" fmla="*/ 2923504 w 3045817"/>
                <a:gd name="connsiteY2" fmla="*/ 1249251 h 5537916"/>
                <a:gd name="connsiteX3" fmla="*/ 2343956 w 3045817"/>
                <a:gd name="connsiteY3" fmla="*/ 2240923 h 5537916"/>
                <a:gd name="connsiteX4" fmla="*/ 1700011 w 3045817"/>
                <a:gd name="connsiteY4" fmla="*/ 2743199 h 5537916"/>
                <a:gd name="connsiteX5" fmla="*/ 2459865 w 3045817"/>
                <a:gd name="connsiteY5" fmla="*/ 3374265 h 5537916"/>
                <a:gd name="connsiteX6" fmla="*/ 2936384 w 3045817"/>
                <a:gd name="connsiteY6" fmla="*/ 4391696 h 5537916"/>
                <a:gd name="connsiteX7" fmla="*/ 3039414 w 3045817"/>
                <a:gd name="connsiteY7" fmla="*/ 5537916 h 5537916"/>
                <a:gd name="connsiteX8" fmla="*/ 38636 w 3045817"/>
                <a:gd name="connsiteY8" fmla="*/ 5525037 h 5537916"/>
                <a:gd name="connsiteX9" fmla="*/ 128788 w 3045817"/>
                <a:gd name="connsiteY9" fmla="*/ 4443212 h 5537916"/>
                <a:gd name="connsiteX10" fmla="*/ 605306 w 3045817"/>
                <a:gd name="connsiteY10" fmla="*/ 3451539 h 5537916"/>
                <a:gd name="connsiteX11" fmla="*/ 1416677 w 3045817"/>
                <a:gd name="connsiteY11" fmla="*/ 2768958 h 5537916"/>
                <a:gd name="connsiteX12" fmla="*/ 656823 w 3045817"/>
                <a:gd name="connsiteY12" fmla="*/ 2176531 h 5537916"/>
                <a:gd name="connsiteX13" fmla="*/ 103031 w 3045817"/>
                <a:gd name="connsiteY13" fmla="*/ 1287887 h 5537916"/>
                <a:gd name="connsiteX14" fmla="*/ 38636 w 3045817"/>
                <a:gd name="connsiteY14" fmla="*/ 12879 h 5537916"/>
                <a:gd name="connsiteX0" fmla="*/ 38636 w 3045817"/>
                <a:gd name="connsiteY0" fmla="*/ 12879 h 5537916"/>
                <a:gd name="connsiteX1" fmla="*/ 3039414 w 3045817"/>
                <a:gd name="connsiteY1" fmla="*/ 0 h 5537916"/>
                <a:gd name="connsiteX2" fmla="*/ 2923504 w 3045817"/>
                <a:gd name="connsiteY2" fmla="*/ 1249251 h 5537916"/>
                <a:gd name="connsiteX3" fmla="*/ 2343956 w 3045817"/>
                <a:gd name="connsiteY3" fmla="*/ 2240923 h 5537916"/>
                <a:gd name="connsiteX4" fmla="*/ 1700011 w 3045817"/>
                <a:gd name="connsiteY4" fmla="*/ 2743199 h 5537916"/>
                <a:gd name="connsiteX5" fmla="*/ 2421228 w 3045817"/>
                <a:gd name="connsiteY5" fmla="*/ 3374265 h 5537916"/>
                <a:gd name="connsiteX6" fmla="*/ 2936384 w 3045817"/>
                <a:gd name="connsiteY6" fmla="*/ 4391696 h 5537916"/>
                <a:gd name="connsiteX7" fmla="*/ 3039414 w 3045817"/>
                <a:gd name="connsiteY7" fmla="*/ 5537916 h 5537916"/>
                <a:gd name="connsiteX8" fmla="*/ 38636 w 3045817"/>
                <a:gd name="connsiteY8" fmla="*/ 5525037 h 5537916"/>
                <a:gd name="connsiteX9" fmla="*/ 128788 w 3045817"/>
                <a:gd name="connsiteY9" fmla="*/ 4443212 h 5537916"/>
                <a:gd name="connsiteX10" fmla="*/ 605306 w 3045817"/>
                <a:gd name="connsiteY10" fmla="*/ 3451539 h 5537916"/>
                <a:gd name="connsiteX11" fmla="*/ 1416677 w 3045817"/>
                <a:gd name="connsiteY11" fmla="*/ 2768958 h 5537916"/>
                <a:gd name="connsiteX12" fmla="*/ 656823 w 3045817"/>
                <a:gd name="connsiteY12" fmla="*/ 2176531 h 5537916"/>
                <a:gd name="connsiteX13" fmla="*/ 103031 w 3045817"/>
                <a:gd name="connsiteY13" fmla="*/ 1287887 h 5537916"/>
                <a:gd name="connsiteX14" fmla="*/ 38636 w 3045817"/>
                <a:gd name="connsiteY14" fmla="*/ 12879 h 553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45817" h="5537916">
                  <a:moveTo>
                    <a:pt x="38636" y="12879"/>
                  </a:moveTo>
                  <a:lnTo>
                    <a:pt x="3039414" y="0"/>
                  </a:lnTo>
                  <a:cubicBezTo>
                    <a:pt x="3041561" y="506569"/>
                    <a:pt x="3045817" y="877061"/>
                    <a:pt x="2923504" y="1249251"/>
                  </a:cubicBezTo>
                  <a:cubicBezTo>
                    <a:pt x="2809740" y="1592688"/>
                    <a:pt x="2614412" y="2039154"/>
                    <a:pt x="2343956" y="2240923"/>
                  </a:cubicBezTo>
                  <a:cubicBezTo>
                    <a:pt x="2086379" y="2455571"/>
                    <a:pt x="1725768" y="2500646"/>
                    <a:pt x="1700011" y="2743199"/>
                  </a:cubicBezTo>
                  <a:cubicBezTo>
                    <a:pt x="1725769" y="2882719"/>
                    <a:pt x="2215166" y="3099516"/>
                    <a:pt x="2421228" y="3374265"/>
                  </a:cubicBezTo>
                  <a:cubicBezTo>
                    <a:pt x="2627290" y="3649015"/>
                    <a:pt x="2833353" y="4031088"/>
                    <a:pt x="2936384" y="4391696"/>
                  </a:cubicBezTo>
                  <a:cubicBezTo>
                    <a:pt x="3039415" y="4752304"/>
                    <a:pt x="3037268" y="5168722"/>
                    <a:pt x="3039414" y="5537916"/>
                  </a:cubicBezTo>
                  <a:lnTo>
                    <a:pt x="38636" y="5525037"/>
                  </a:lnTo>
                  <a:cubicBezTo>
                    <a:pt x="55807" y="5078569"/>
                    <a:pt x="34343" y="4788795"/>
                    <a:pt x="128788" y="4443212"/>
                  </a:cubicBezTo>
                  <a:cubicBezTo>
                    <a:pt x="223233" y="4097629"/>
                    <a:pt x="379927" y="3666186"/>
                    <a:pt x="605306" y="3451539"/>
                  </a:cubicBezTo>
                  <a:cubicBezTo>
                    <a:pt x="830685" y="3159618"/>
                    <a:pt x="1378040" y="2962141"/>
                    <a:pt x="1416677" y="2768958"/>
                  </a:cubicBezTo>
                  <a:cubicBezTo>
                    <a:pt x="1403797" y="2524259"/>
                    <a:pt x="873617" y="2423376"/>
                    <a:pt x="656823" y="2176531"/>
                  </a:cubicBezTo>
                  <a:cubicBezTo>
                    <a:pt x="440029" y="1994081"/>
                    <a:pt x="206062" y="1648496"/>
                    <a:pt x="103031" y="1287887"/>
                  </a:cubicBezTo>
                  <a:cubicBezTo>
                    <a:pt x="0" y="927278"/>
                    <a:pt x="6438" y="517301"/>
                    <a:pt x="38636" y="12879"/>
                  </a:cubicBezTo>
                  <a:close/>
                </a:path>
              </a:pathLst>
            </a:cu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97024" y="5447762"/>
              <a:ext cx="27122" cy="966098"/>
            </a:xfrm>
            <a:custGeom>
              <a:avLst/>
              <a:gdLst>
                <a:gd name="connsiteX0" fmla="*/ 25758 w 115910"/>
                <a:gd name="connsiteY0" fmla="*/ 0 h 2240924"/>
                <a:gd name="connsiteX1" fmla="*/ 0 w 115910"/>
                <a:gd name="connsiteY1" fmla="*/ 2240924 h 2240924"/>
                <a:gd name="connsiteX2" fmla="*/ 103031 w 115910"/>
                <a:gd name="connsiteY2" fmla="*/ 2240924 h 2240924"/>
                <a:gd name="connsiteX3" fmla="*/ 115910 w 115910"/>
                <a:gd name="connsiteY3" fmla="*/ 25757 h 2240924"/>
                <a:gd name="connsiteX4" fmla="*/ 25758 w 115910"/>
                <a:gd name="connsiteY4" fmla="*/ 0 h 22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10" h="2240924">
                  <a:moveTo>
                    <a:pt x="25758" y="0"/>
                  </a:moveTo>
                  <a:lnTo>
                    <a:pt x="0" y="2240924"/>
                  </a:lnTo>
                  <a:lnTo>
                    <a:pt x="103031" y="2240924"/>
                  </a:lnTo>
                  <a:lnTo>
                    <a:pt x="115910" y="25757"/>
                  </a:lnTo>
                  <a:lnTo>
                    <a:pt x="25758" y="0"/>
                  </a:lnTo>
                  <a:close/>
                </a:path>
              </a:pathLst>
            </a:cu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220538" y="1824242"/>
            <a:ext cx="31450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0</a:t>
            </a:r>
            <a:endParaRPr lang="en-US" sz="20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0349" y="2584100"/>
            <a:ext cx="51488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1:0</a:t>
            </a:r>
            <a:endParaRPr lang="en-US" sz="20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16769" y="3289211"/>
            <a:ext cx="922047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1</a:t>
            </a:r>
          </a:p>
          <a:p>
            <a:pPr algn="ctr"/>
            <a:r>
              <a:rPr lang="en-US" sz="20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(100%)</a:t>
            </a:r>
            <a:endParaRPr lang="en-US" sz="20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004544" y="1824242"/>
            <a:ext cx="950121" cy="4216615"/>
            <a:chOff x="3004544" y="1824242"/>
            <a:chExt cx="950121" cy="4216615"/>
          </a:xfrm>
        </p:grpSpPr>
        <p:grpSp>
          <p:nvGrpSpPr>
            <p:cNvPr id="39" name="Group 38"/>
            <p:cNvGrpSpPr/>
            <p:nvPr/>
          </p:nvGrpSpPr>
          <p:grpSpPr>
            <a:xfrm>
              <a:off x="3004544" y="4314423"/>
              <a:ext cx="950121" cy="1726434"/>
              <a:chOff x="2034194" y="4468230"/>
              <a:chExt cx="1103049" cy="1959870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2034194" y="5801321"/>
                <a:ext cx="1103049" cy="626779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1101388 w 2711941"/>
                  <a:gd name="connsiteY6" fmla="*/ 1269891 h 1491557"/>
                  <a:gd name="connsiteX7" fmla="*/ 688529 w 2711941"/>
                  <a:gd name="connsiteY7" fmla="*/ 996573 h 1491557"/>
                  <a:gd name="connsiteX8" fmla="*/ 238136 w 2711941"/>
                  <a:gd name="connsiteY8" fmla="*/ 515011 h 1491557"/>
                  <a:gd name="connsiteX9" fmla="*/ 5123 w 2711941"/>
                  <a:gd name="connsiteY9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688529 w 2711941"/>
                  <a:gd name="connsiteY6" fmla="*/ 996573 h 1491557"/>
                  <a:gd name="connsiteX7" fmla="*/ 238136 w 2711941"/>
                  <a:gd name="connsiteY7" fmla="*/ 515011 h 1491557"/>
                  <a:gd name="connsiteX8" fmla="*/ 5123 w 2711941"/>
                  <a:gd name="connsiteY8" fmla="*/ 0 h 1491557"/>
                  <a:gd name="connsiteX0" fmla="*/ 5123 w 2804691"/>
                  <a:gd name="connsiteY0" fmla="*/ 0 h 1465118"/>
                  <a:gd name="connsiteX1" fmla="*/ 2711941 w 2804691"/>
                  <a:gd name="connsiteY1" fmla="*/ 7012 h 1465118"/>
                  <a:gd name="connsiteX2" fmla="*/ 2540144 w 2804691"/>
                  <a:gd name="connsiteY2" fmla="*/ 488981 h 1465118"/>
                  <a:gd name="connsiteX3" fmla="*/ 2177328 w 2804691"/>
                  <a:gd name="connsiteY3" fmla="*/ 918481 h 1465118"/>
                  <a:gd name="connsiteX4" fmla="*/ 2804691 w 2804691"/>
                  <a:gd name="connsiteY4" fmla="*/ 1464326 h 1465118"/>
                  <a:gd name="connsiteX5" fmla="*/ 1241585 w 2804691"/>
                  <a:gd name="connsiteY5" fmla="*/ 1465118 h 1465118"/>
                  <a:gd name="connsiteX6" fmla="*/ 688529 w 2804691"/>
                  <a:gd name="connsiteY6" fmla="*/ 996573 h 1465118"/>
                  <a:gd name="connsiteX7" fmla="*/ 238136 w 2804691"/>
                  <a:gd name="connsiteY7" fmla="*/ 515011 h 1465118"/>
                  <a:gd name="connsiteX8" fmla="*/ 5123 w 2804691"/>
                  <a:gd name="connsiteY8" fmla="*/ 0 h 1465118"/>
                  <a:gd name="connsiteX0" fmla="*/ 236654 w 3036222"/>
                  <a:gd name="connsiteY0" fmla="*/ 0 h 1478735"/>
                  <a:gd name="connsiteX1" fmla="*/ 2943472 w 3036222"/>
                  <a:gd name="connsiteY1" fmla="*/ 7012 h 1478735"/>
                  <a:gd name="connsiteX2" fmla="*/ 2771675 w 3036222"/>
                  <a:gd name="connsiteY2" fmla="*/ 488981 h 1478735"/>
                  <a:gd name="connsiteX3" fmla="*/ 2408859 w 3036222"/>
                  <a:gd name="connsiteY3" fmla="*/ 918481 h 1478735"/>
                  <a:gd name="connsiteX4" fmla="*/ 3036222 w 3036222"/>
                  <a:gd name="connsiteY4" fmla="*/ 1464326 h 1478735"/>
                  <a:gd name="connsiteX5" fmla="*/ 141789 w 3036222"/>
                  <a:gd name="connsiteY5" fmla="*/ 1478735 h 1478735"/>
                  <a:gd name="connsiteX6" fmla="*/ 920060 w 3036222"/>
                  <a:gd name="connsiteY6" fmla="*/ 996573 h 1478735"/>
                  <a:gd name="connsiteX7" fmla="*/ 469667 w 3036222"/>
                  <a:gd name="connsiteY7" fmla="*/ 515011 h 1478735"/>
                  <a:gd name="connsiteX8" fmla="*/ 236654 w 3036222"/>
                  <a:gd name="connsiteY8" fmla="*/ 0 h 1478735"/>
                  <a:gd name="connsiteX0" fmla="*/ 251356 w 3050924"/>
                  <a:gd name="connsiteY0" fmla="*/ 0 h 1478735"/>
                  <a:gd name="connsiteX1" fmla="*/ 2958174 w 3050924"/>
                  <a:gd name="connsiteY1" fmla="*/ 7012 h 1478735"/>
                  <a:gd name="connsiteX2" fmla="*/ 2786377 w 3050924"/>
                  <a:gd name="connsiteY2" fmla="*/ 488981 h 1478735"/>
                  <a:gd name="connsiteX3" fmla="*/ 2423561 w 3050924"/>
                  <a:gd name="connsiteY3" fmla="*/ 918481 h 1478735"/>
                  <a:gd name="connsiteX4" fmla="*/ 3050924 w 3050924"/>
                  <a:gd name="connsiteY4" fmla="*/ 1464326 h 1478735"/>
                  <a:gd name="connsiteX5" fmla="*/ 156491 w 3050924"/>
                  <a:gd name="connsiteY5" fmla="*/ 1478735 h 1478735"/>
                  <a:gd name="connsiteX6" fmla="*/ 143876 w 3050924"/>
                  <a:gd name="connsiteY6" fmla="*/ 574493 h 1478735"/>
                  <a:gd name="connsiteX7" fmla="*/ 484369 w 3050924"/>
                  <a:gd name="connsiteY7" fmla="*/ 515011 h 1478735"/>
                  <a:gd name="connsiteX8" fmla="*/ 251356 w 3050924"/>
                  <a:gd name="connsiteY8" fmla="*/ 0 h 1478735"/>
                  <a:gd name="connsiteX0" fmla="*/ 251356 w 3056271"/>
                  <a:gd name="connsiteY0" fmla="*/ 0 h 1478735"/>
                  <a:gd name="connsiteX1" fmla="*/ 2958174 w 3056271"/>
                  <a:gd name="connsiteY1" fmla="*/ 7012 h 1478735"/>
                  <a:gd name="connsiteX2" fmla="*/ 2786377 w 3056271"/>
                  <a:gd name="connsiteY2" fmla="*/ 488981 h 1478735"/>
                  <a:gd name="connsiteX3" fmla="*/ 3056271 w 3056271"/>
                  <a:gd name="connsiteY3" fmla="*/ 741480 h 1478735"/>
                  <a:gd name="connsiteX4" fmla="*/ 3050924 w 3056271"/>
                  <a:gd name="connsiteY4" fmla="*/ 1464326 h 1478735"/>
                  <a:gd name="connsiteX5" fmla="*/ 156491 w 3056271"/>
                  <a:gd name="connsiteY5" fmla="*/ 1478735 h 1478735"/>
                  <a:gd name="connsiteX6" fmla="*/ 143876 w 3056271"/>
                  <a:gd name="connsiteY6" fmla="*/ 574493 h 1478735"/>
                  <a:gd name="connsiteX7" fmla="*/ 484369 w 3056271"/>
                  <a:gd name="connsiteY7" fmla="*/ 515011 h 1478735"/>
                  <a:gd name="connsiteX8" fmla="*/ 251356 w 3056271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275462 h 1754197"/>
                  <a:gd name="connsiteX1" fmla="*/ 2958174 w 3052706"/>
                  <a:gd name="connsiteY1" fmla="*/ 282474 h 1754197"/>
                  <a:gd name="connsiteX2" fmla="*/ 2786377 w 3052706"/>
                  <a:gd name="connsiteY2" fmla="*/ 764443 h 1754197"/>
                  <a:gd name="connsiteX3" fmla="*/ 2990365 w 3052706"/>
                  <a:gd name="connsiteY3" fmla="*/ 826326 h 1754197"/>
                  <a:gd name="connsiteX4" fmla="*/ 3050924 w 3052706"/>
                  <a:gd name="connsiteY4" fmla="*/ 1739788 h 1754197"/>
                  <a:gd name="connsiteX5" fmla="*/ 156491 w 3052706"/>
                  <a:gd name="connsiteY5" fmla="*/ 1754197 h 1754197"/>
                  <a:gd name="connsiteX6" fmla="*/ 143876 w 3052706"/>
                  <a:gd name="connsiteY6" fmla="*/ 849955 h 1754197"/>
                  <a:gd name="connsiteX7" fmla="*/ 800724 w 3052706"/>
                  <a:gd name="connsiteY7" fmla="*/ 327548 h 1754197"/>
                  <a:gd name="connsiteX8" fmla="*/ 251356 w 3052706"/>
                  <a:gd name="connsiteY8" fmla="*/ 275462 h 1754197"/>
                  <a:gd name="connsiteX0" fmla="*/ 469051 w 3270401"/>
                  <a:gd name="connsiteY0" fmla="*/ 0 h 1478735"/>
                  <a:gd name="connsiteX1" fmla="*/ 3175869 w 3270401"/>
                  <a:gd name="connsiteY1" fmla="*/ 7012 h 1478735"/>
                  <a:gd name="connsiteX2" fmla="*/ 3004072 w 3270401"/>
                  <a:gd name="connsiteY2" fmla="*/ 488981 h 1478735"/>
                  <a:gd name="connsiteX3" fmla="*/ 3208060 w 3270401"/>
                  <a:gd name="connsiteY3" fmla="*/ 550864 h 1478735"/>
                  <a:gd name="connsiteX4" fmla="*/ 3268619 w 3270401"/>
                  <a:gd name="connsiteY4" fmla="*/ 1464326 h 1478735"/>
                  <a:gd name="connsiteX5" fmla="*/ 374186 w 3270401"/>
                  <a:gd name="connsiteY5" fmla="*/ 1478735 h 1478735"/>
                  <a:gd name="connsiteX6" fmla="*/ 361571 w 3270401"/>
                  <a:gd name="connsiteY6" fmla="*/ 574493 h 1478735"/>
                  <a:gd name="connsiteX7" fmla="*/ 469051 w 3270401"/>
                  <a:gd name="connsiteY7" fmla="*/ 0 h 1478735"/>
                  <a:gd name="connsiteX0" fmla="*/ 1541622 w 3038006"/>
                  <a:gd name="connsiteY0" fmla="*/ 0 h 1791889"/>
                  <a:gd name="connsiteX1" fmla="*/ 2943474 w 3038006"/>
                  <a:gd name="connsiteY1" fmla="*/ 320166 h 1791889"/>
                  <a:gd name="connsiteX2" fmla="*/ 2771677 w 3038006"/>
                  <a:gd name="connsiteY2" fmla="*/ 802135 h 1791889"/>
                  <a:gd name="connsiteX3" fmla="*/ 2975665 w 3038006"/>
                  <a:gd name="connsiteY3" fmla="*/ 864018 h 1791889"/>
                  <a:gd name="connsiteX4" fmla="*/ 3036224 w 3038006"/>
                  <a:gd name="connsiteY4" fmla="*/ 1777480 h 1791889"/>
                  <a:gd name="connsiteX5" fmla="*/ 141791 w 3038006"/>
                  <a:gd name="connsiteY5" fmla="*/ 1791889 h 1791889"/>
                  <a:gd name="connsiteX6" fmla="*/ 129176 w 3038006"/>
                  <a:gd name="connsiteY6" fmla="*/ 887647 h 1791889"/>
                  <a:gd name="connsiteX7" fmla="*/ 1541622 w 3038006"/>
                  <a:gd name="connsiteY7" fmla="*/ 0 h 1791889"/>
                  <a:gd name="connsiteX0" fmla="*/ 1541622 w 3038006"/>
                  <a:gd name="connsiteY0" fmla="*/ 0 h 1791889"/>
                  <a:gd name="connsiteX1" fmla="*/ 2771677 w 3038006"/>
                  <a:gd name="connsiteY1" fmla="*/ 802135 h 1791889"/>
                  <a:gd name="connsiteX2" fmla="*/ 2975665 w 3038006"/>
                  <a:gd name="connsiteY2" fmla="*/ 864018 h 1791889"/>
                  <a:gd name="connsiteX3" fmla="*/ 3036224 w 3038006"/>
                  <a:gd name="connsiteY3" fmla="*/ 1777480 h 1791889"/>
                  <a:gd name="connsiteX4" fmla="*/ 141791 w 3038006"/>
                  <a:gd name="connsiteY4" fmla="*/ 1791889 h 1791889"/>
                  <a:gd name="connsiteX5" fmla="*/ 129176 w 3038006"/>
                  <a:gd name="connsiteY5" fmla="*/ 887647 h 1791889"/>
                  <a:gd name="connsiteX6" fmla="*/ 1541622 w 3038006"/>
                  <a:gd name="connsiteY6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29176 w 3052974"/>
                  <a:gd name="connsiteY4" fmla="*/ 887647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52974" h="1791889">
                    <a:moveTo>
                      <a:pt x="1581165" y="0"/>
                    </a:moveTo>
                    <a:cubicBezTo>
                      <a:pt x="1795551" y="301621"/>
                      <a:pt x="2326294" y="1011708"/>
                      <a:pt x="3015211" y="1109096"/>
                    </a:cubicBezTo>
                    <a:cubicBezTo>
                      <a:pt x="3052974" y="1350046"/>
                      <a:pt x="3038006" y="1536531"/>
                      <a:pt x="3036224" y="1777480"/>
                    </a:cubicBezTo>
                    <a:lnTo>
                      <a:pt x="141791" y="1791889"/>
                    </a:lnTo>
                    <a:cubicBezTo>
                      <a:pt x="1" y="1709392"/>
                      <a:pt x="111879" y="1331923"/>
                      <a:pt x="155540" y="1051032"/>
                    </a:cubicBezTo>
                    <a:cubicBezTo>
                      <a:pt x="975418" y="927113"/>
                      <a:pt x="1336202" y="298814"/>
                      <a:pt x="1581165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081213" y="4881563"/>
                <a:ext cx="1038225" cy="574710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11941" h="1491557">
                    <a:moveTo>
                      <a:pt x="5123" y="0"/>
                    </a:moveTo>
                    <a:lnTo>
                      <a:pt x="2711941" y="7012"/>
                    </a:lnTo>
                    <a:lnTo>
                      <a:pt x="2540144" y="488981"/>
                    </a:lnTo>
                    <a:lnTo>
                      <a:pt x="2177328" y="918481"/>
                    </a:lnTo>
                    <a:lnTo>
                      <a:pt x="1614336" y="1282906"/>
                    </a:lnTo>
                    <a:lnTo>
                      <a:pt x="1539271" y="1491557"/>
                    </a:lnTo>
                    <a:lnTo>
                      <a:pt x="1241585" y="1465118"/>
                    </a:lnTo>
                    <a:cubicBezTo>
                      <a:pt x="1156094" y="1434681"/>
                      <a:pt x="1193564" y="1347982"/>
                      <a:pt x="1101388" y="1269891"/>
                    </a:cubicBezTo>
                    <a:cubicBezTo>
                      <a:pt x="1009212" y="1191800"/>
                      <a:pt x="832404" y="1122386"/>
                      <a:pt x="688529" y="996573"/>
                    </a:cubicBezTo>
                    <a:cubicBezTo>
                      <a:pt x="544654" y="870760"/>
                      <a:pt x="377841" y="755791"/>
                      <a:pt x="238136" y="515011"/>
                    </a:cubicBezTo>
                    <a:cubicBezTo>
                      <a:pt x="-1" y="187463"/>
                      <a:pt x="159622" y="354707"/>
                      <a:pt x="5123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068037" y="4468230"/>
                <a:ext cx="1069021" cy="1957589"/>
              </a:xfrm>
              <a:custGeom>
                <a:avLst/>
                <a:gdLst>
                  <a:gd name="connsiteX0" fmla="*/ 25758 w 2678806"/>
                  <a:gd name="connsiteY0" fmla="*/ 51515 h 4945487"/>
                  <a:gd name="connsiteX1" fmla="*/ 2653048 w 2678806"/>
                  <a:gd name="connsiteY1" fmla="*/ 64394 h 4945487"/>
                  <a:gd name="connsiteX2" fmla="*/ 2678806 w 2678806"/>
                  <a:gd name="connsiteY2" fmla="*/ 1738648 h 4945487"/>
                  <a:gd name="connsiteX3" fmla="*/ 1558344 w 2678806"/>
                  <a:gd name="connsiteY3" fmla="*/ 2691684 h 4945487"/>
                  <a:gd name="connsiteX4" fmla="*/ 2678806 w 2678806"/>
                  <a:gd name="connsiteY4" fmla="*/ 3477296 h 4945487"/>
                  <a:gd name="connsiteX5" fmla="*/ 2640169 w 2678806"/>
                  <a:gd name="connsiteY5" fmla="*/ 4945487 h 4945487"/>
                  <a:gd name="connsiteX6" fmla="*/ 0 w 2678806"/>
                  <a:gd name="connsiteY6" fmla="*/ 4893972 h 4945487"/>
                  <a:gd name="connsiteX7" fmla="*/ 38637 w 2678806"/>
                  <a:gd name="connsiteY7" fmla="*/ 3464417 h 4945487"/>
                  <a:gd name="connsiteX8" fmla="*/ 1275009 w 2678806"/>
                  <a:gd name="connsiteY8" fmla="*/ 2665927 h 4945487"/>
                  <a:gd name="connsiteX9" fmla="*/ 115910 w 2678806"/>
                  <a:gd name="connsiteY9" fmla="*/ 1648496 h 4945487"/>
                  <a:gd name="connsiteX10" fmla="*/ 90152 w 2678806"/>
                  <a:gd name="connsiteY10" fmla="*/ 0 h 4945487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11" fmla="*/ 25758 w 2768958"/>
                  <a:gd name="connsiteY11" fmla="*/ 605306 h 5499278"/>
                  <a:gd name="connsiteX0" fmla="*/ 90152 w 2768958"/>
                  <a:gd name="connsiteY0" fmla="*/ 553791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0 w 2987899"/>
                  <a:gd name="connsiteY0" fmla="*/ 0 h 5499279"/>
                  <a:gd name="connsiteX1" fmla="*/ 2987899 w 2987899"/>
                  <a:gd name="connsiteY1" fmla="*/ 1 h 5499279"/>
                  <a:gd name="connsiteX2" fmla="*/ 2897747 w 2987899"/>
                  <a:gd name="connsiteY2" fmla="*/ 2292440 h 5499279"/>
                  <a:gd name="connsiteX3" fmla="*/ 1777285 w 2987899"/>
                  <a:gd name="connsiteY3" fmla="*/ 3245476 h 5499279"/>
                  <a:gd name="connsiteX4" fmla="*/ 2897747 w 2987899"/>
                  <a:gd name="connsiteY4" fmla="*/ 4031088 h 5499279"/>
                  <a:gd name="connsiteX5" fmla="*/ 2859110 w 2987899"/>
                  <a:gd name="connsiteY5" fmla="*/ 5499279 h 5499279"/>
                  <a:gd name="connsiteX6" fmla="*/ 218941 w 2987899"/>
                  <a:gd name="connsiteY6" fmla="*/ 5447764 h 5499279"/>
                  <a:gd name="connsiteX7" fmla="*/ 257578 w 2987899"/>
                  <a:gd name="connsiteY7" fmla="*/ 4018209 h 5499279"/>
                  <a:gd name="connsiteX8" fmla="*/ 1493950 w 2987899"/>
                  <a:gd name="connsiteY8" fmla="*/ 3219719 h 5499279"/>
                  <a:gd name="connsiteX9" fmla="*/ 334851 w 2987899"/>
                  <a:gd name="connsiteY9" fmla="*/ 2202288 h 5499279"/>
                  <a:gd name="connsiteX10" fmla="*/ 0 w 2987899"/>
                  <a:gd name="connsiteY10" fmla="*/ 0 h 5499279"/>
                  <a:gd name="connsiteX0" fmla="*/ 0 w 2987899"/>
                  <a:gd name="connsiteY0" fmla="*/ 0 h 5640947"/>
                  <a:gd name="connsiteX1" fmla="*/ 2987899 w 2987899"/>
                  <a:gd name="connsiteY1" fmla="*/ 1 h 5640947"/>
                  <a:gd name="connsiteX2" fmla="*/ 2897747 w 2987899"/>
                  <a:gd name="connsiteY2" fmla="*/ 2292440 h 5640947"/>
                  <a:gd name="connsiteX3" fmla="*/ 1777285 w 2987899"/>
                  <a:gd name="connsiteY3" fmla="*/ 3245476 h 5640947"/>
                  <a:gd name="connsiteX4" fmla="*/ 2897747 w 2987899"/>
                  <a:gd name="connsiteY4" fmla="*/ 4031088 h 5640947"/>
                  <a:gd name="connsiteX5" fmla="*/ 2859110 w 2987899"/>
                  <a:gd name="connsiteY5" fmla="*/ 5499279 h 5640947"/>
                  <a:gd name="connsiteX6" fmla="*/ 0 w 2987899"/>
                  <a:gd name="connsiteY6" fmla="*/ 5640947 h 5640947"/>
                  <a:gd name="connsiteX7" fmla="*/ 257578 w 2987899"/>
                  <a:gd name="connsiteY7" fmla="*/ 4018209 h 5640947"/>
                  <a:gd name="connsiteX8" fmla="*/ 1493950 w 2987899"/>
                  <a:gd name="connsiteY8" fmla="*/ 3219719 h 5640947"/>
                  <a:gd name="connsiteX9" fmla="*/ 334851 w 2987899"/>
                  <a:gd name="connsiteY9" fmla="*/ 2202288 h 5640947"/>
                  <a:gd name="connsiteX10" fmla="*/ 0 w 2987899"/>
                  <a:gd name="connsiteY10" fmla="*/ 0 h 5640947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897747 w 3000778"/>
                  <a:gd name="connsiteY4" fmla="*/ 403108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8 w 3000778"/>
                  <a:gd name="connsiteY7" fmla="*/ 4507606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00012 w 3000778"/>
                  <a:gd name="connsiteY3" fmla="*/ 2975019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656823 w 3000778"/>
                  <a:gd name="connsiteY10" fmla="*/ 2137893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57955 w 3058733"/>
                  <a:gd name="connsiteY0" fmla="*/ 0 h 5653826"/>
                  <a:gd name="connsiteX1" fmla="*/ 3045854 w 3058733"/>
                  <a:gd name="connsiteY1" fmla="*/ 1 h 5653826"/>
                  <a:gd name="connsiteX2" fmla="*/ 3058733 w 3058733"/>
                  <a:gd name="connsiteY2" fmla="*/ 1429555 h 5653826"/>
                  <a:gd name="connsiteX3" fmla="*/ 2595094 w 3058733"/>
                  <a:gd name="connsiteY3" fmla="*/ 2228045 h 5653826"/>
                  <a:gd name="connsiteX4" fmla="*/ 1757967 w 3058733"/>
                  <a:gd name="connsiteY4" fmla="*/ 2975019 h 5653826"/>
                  <a:gd name="connsiteX5" fmla="*/ 2582215 w 3058733"/>
                  <a:gd name="connsiteY5" fmla="*/ 3567448 h 5653826"/>
                  <a:gd name="connsiteX6" fmla="*/ 3058733 w 3058733"/>
                  <a:gd name="connsiteY6" fmla="*/ 4584879 h 5653826"/>
                  <a:gd name="connsiteX7" fmla="*/ 3058733 w 3058733"/>
                  <a:gd name="connsiteY7" fmla="*/ 5653826 h 5653826"/>
                  <a:gd name="connsiteX8" fmla="*/ 57955 w 3058733"/>
                  <a:gd name="connsiteY8" fmla="*/ 5640947 h 5653826"/>
                  <a:gd name="connsiteX9" fmla="*/ 70834 w 3058733"/>
                  <a:gd name="connsiteY9" fmla="*/ 4520485 h 5653826"/>
                  <a:gd name="connsiteX10" fmla="*/ 482958 w 3058733"/>
                  <a:gd name="connsiteY10" fmla="*/ 3541691 h 5653826"/>
                  <a:gd name="connsiteX11" fmla="*/ 1410237 w 3058733"/>
                  <a:gd name="connsiteY11" fmla="*/ 2949262 h 5653826"/>
                  <a:gd name="connsiteX12" fmla="*/ 482958 w 3058733"/>
                  <a:gd name="connsiteY12" fmla="*/ 2240924 h 5653826"/>
                  <a:gd name="connsiteX13" fmla="*/ 70834 w 3058733"/>
                  <a:gd name="connsiteY13" fmla="*/ 1403797 h 5653826"/>
                  <a:gd name="connsiteX14" fmla="*/ 57955 w 3058733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3020096 w 3520226"/>
                  <a:gd name="connsiteY6" fmla="*/ 4584879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069465"/>
                  <a:gd name="connsiteY0" fmla="*/ 0 h 5653826"/>
                  <a:gd name="connsiteX1" fmla="*/ 3007217 w 3069465"/>
                  <a:gd name="connsiteY1" fmla="*/ 1 h 5653826"/>
                  <a:gd name="connsiteX2" fmla="*/ 3020096 w 3069465"/>
                  <a:gd name="connsiteY2" fmla="*/ 1429555 h 5653826"/>
                  <a:gd name="connsiteX3" fmla="*/ 2556457 w 3069465"/>
                  <a:gd name="connsiteY3" fmla="*/ 2228045 h 5653826"/>
                  <a:gd name="connsiteX4" fmla="*/ 1719330 w 3069465"/>
                  <a:gd name="connsiteY4" fmla="*/ 2975019 h 5653826"/>
                  <a:gd name="connsiteX5" fmla="*/ 2543578 w 3069465"/>
                  <a:gd name="connsiteY5" fmla="*/ 3567448 h 5653826"/>
                  <a:gd name="connsiteX6" fmla="*/ 2968581 w 3069465"/>
                  <a:gd name="connsiteY6" fmla="*/ 4559122 h 5653826"/>
                  <a:gd name="connsiteX7" fmla="*/ 3020096 w 3069465"/>
                  <a:gd name="connsiteY7" fmla="*/ 5653826 h 5653826"/>
                  <a:gd name="connsiteX8" fmla="*/ 19318 w 3069465"/>
                  <a:gd name="connsiteY8" fmla="*/ 5640947 h 5653826"/>
                  <a:gd name="connsiteX9" fmla="*/ 70834 w 3069465"/>
                  <a:gd name="connsiteY9" fmla="*/ 4520485 h 5653826"/>
                  <a:gd name="connsiteX10" fmla="*/ 444321 w 3069465"/>
                  <a:gd name="connsiteY10" fmla="*/ 3541691 h 5653826"/>
                  <a:gd name="connsiteX11" fmla="*/ 1371600 w 3069465"/>
                  <a:gd name="connsiteY11" fmla="*/ 2949262 h 5653826"/>
                  <a:gd name="connsiteX12" fmla="*/ 444321 w 3069465"/>
                  <a:gd name="connsiteY12" fmla="*/ 2240924 h 5653826"/>
                  <a:gd name="connsiteX13" fmla="*/ 32197 w 3069465"/>
                  <a:gd name="connsiteY13" fmla="*/ 1403797 h 5653826"/>
                  <a:gd name="connsiteX14" fmla="*/ 19318 w 3069465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2904187 w 3020096"/>
                  <a:gd name="connsiteY6" fmla="*/ 4520485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2884869 w 3000778"/>
                  <a:gd name="connsiteY6" fmla="*/ 4520485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90152 w 3000778"/>
                  <a:gd name="connsiteY9" fmla="*/ 4559122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08716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3032976 w 3032976"/>
                  <a:gd name="connsiteY2" fmla="*/ 1429555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2981460 w 3032976"/>
                  <a:gd name="connsiteY2" fmla="*/ 1416676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732210 w 3052257"/>
                  <a:gd name="connsiteY4" fmla="*/ 297501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93573 w 3052257"/>
                  <a:gd name="connsiteY4" fmla="*/ 2923503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884868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60232 w 3052257"/>
                  <a:gd name="connsiteY12" fmla="*/ 2215166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27669 w 3052257"/>
                  <a:gd name="connsiteY5" fmla="*/ 3580327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128788 h 5653825"/>
                  <a:gd name="connsiteX1" fmla="*/ 3020097 w 3052257"/>
                  <a:gd name="connsiteY1" fmla="*/ 0 h 5653825"/>
                  <a:gd name="connsiteX2" fmla="*/ 2981460 w 3052257"/>
                  <a:gd name="connsiteY2" fmla="*/ 1416675 h 5653825"/>
                  <a:gd name="connsiteX3" fmla="*/ 2479185 w 3052257"/>
                  <a:gd name="connsiteY3" fmla="*/ 2266680 h 5653825"/>
                  <a:gd name="connsiteX4" fmla="*/ 1629179 w 3052257"/>
                  <a:gd name="connsiteY4" fmla="*/ 2884866 h 5653825"/>
                  <a:gd name="connsiteX5" fmla="*/ 2427669 w 3052257"/>
                  <a:gd name="connsiteY5" fmla="*/ 3580326 h 5653825"/>
                  <a:gd name="connsiteX6" fmla="*/ 2917067 w 3052257"/>
                  <a:gd name="connsiteY6" fmla="*/ 4520484 h 5653825"/>
                  <a:gd name="connsiteX7" fmla="*/ 3032976 w 3052257"/>
                  <a:gd name="connsiteY7" fmla="*/ 5653825 h 5653825"/>
                  <a:gd name="connsiteX8" fmla="*/ 32198 w 3052257"/>
                  <a:gd name="connsiteY8" fmla="*/ 5640946 h 5653825"/>
                  <a:gd name="connsiteX9" fmla="*/ 122350 w 3052257"/>
                  <a:gd name="connsiteY9" fmla="*/ 4559121 h 5653825"/>
                  <a:gd name="connsiteX10" fmla="*/ 598868 w 3052257"/>
                  <a:gd name="connsiteY10" fmla="*/ 3567448 h 5653825"/>
                  <a:gd name="connsiteX11" fmla="*/ 1435996 w 3052257"/>
                  <a:gd name="connsiteY11" fmla="*/ 2884867 h 5653825"/>
                  <a:gd name="connsiteX12" fmla="*/ 598869 w 3052257"/>
                  <a:gd name="connsiteY12" fmla="*/ 2253802 h 5653825"/>
                  <a:gd name="connsiteX13" fmla="*/ 96593 w 3052257"/>
                  <a:gd name="connsiteY13" fmla="*/ 1403796 h 5653825"/>
                  <a:gd name="connsiteX14" fmla="*/ 32198 w 3052257"/>
                  <a:gd name="connsiteY14" fmla="*/ 128788 h 5653825"/>
                  <a:gd name="connsiteX0" fmla="*/ 32198 w 3052257"/>
                  <a:gd name="connsiteY0" fmla="*/ 0 h 5525037"/>
                  <a:gd name="connsiteX1" fmla="*/ 3032976 w 3052257"/>
                  <a:gd name="connsiteY1" fmla="*/ 25758 h 5525037"/>
                  <a:gd name="connsiteX2" fmla="*/ 2981460 w 3052257"/>
                  <a:gd name="connsiteY2" fmla="*/ 1287887 h 5525037"/>
                  <a:gd name="connsiteX3" fmla="*/ 2479185 w 3052257"/>
                  <a:gd name="connsiteY3" fmla="*/ 2137892 h 5525037"/>
                  <a:gd name="connsiteX4" fmla="*/ 1629179 w 3052257"/>
                  <a:gd name="connsiteY4" fmla="*/ 2756078 h 5525037"/>
                  <a:gd name="connsiteX5" fmla="*/ 2427669 w 3052257"/>
                  <a:gd name="connsiteY5" fmla="*/ 3451538 h 5525037"/>
                  <a:gd name="connsiteX6" fmla="*/ 2917067 w 3052257"/>
                  <a:gd name="connsiteY6" fmla="*/ 4391696 h 5525037"/>
                  <a:gd name="connsiteX7" fmla="*/ 3032976 w 3052257"/>
                  <a:gd name="connsiteY7" fmla="*/ 5525037 h 5525037"/>
                  <a:gd name="connsiteX8" fmla="*/ 32198 w 3052257"/>
                  <a:gd name="connsiteY8" fmla="*/ 5512158 h 5525037"/>
                  <a:gd name="connsiteX9" fmla="*/ 122350 w 3052257"/>
                  <a:gd name="connsiteY9" fmla="*/ 4430333 h 5525037"/>
                  <a:gd name="connsiteX10" fmla="*/ 598868 w 3052257"/>
                  <a:gd name="connsiteY10" fmla="*/ 3438660 h 5525037"/>
                  <a:gd name="connsiteX11" fmla="*/ 1435996 w 3052257"/>
                  <a:gd name="connsiteY11" fmla="*/ 2756079 h 5525037"/>
                  <a:gd name="connsiteX12" fmla="*/ 598869 w 3052257"/>
                  <a:gd name="connsiteY12" fmla="*/ 2125014 h 5525037"/>
                  <a:gd name="connsiteX13" fmla="*/ 96593 w 3052257"/>
                  <a:gd name="connsiteY13" fmla="*/ 1275008 h 5525037"/>
                  <a:gd name="connsiteX14" fmla="*/ 32198 w 3052257"/>
                  <a:gd name="connsiteY14" fmla="*/ 0 h 5525037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64417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79560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350396 w 3052257"/>
                  <a:gd name="connsiteY3" fmla="*/ 2202286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504942 w 3035123"/>
                  <a:gd name="connsiteY5" fmla="*/ 3374265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74633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37518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8636 w 3075906"/>
                  <a:gd name="connsiteY0" fmla="*/ 12879 h 5537916"/>
                  <a:gd name="connsiteX1" fmla="*/ 3039414 w 3075906"/>
                  <a:gd name="connsiteY1" fmla="*/ 0 h 5537916"/>
                  <a:gd name="connsiteX2" fmla="*/ 2923504 w 3075906"/>
                  <a:gd name="connsiteY2" fmla="*/ 1249251 h 5537916"/>
                  <a:gd name="connsiteX3" fmla="*/ 2343956 w 3075906"/>
                  <a:gd name="connsiteY3" fmla="*/ 2240923 h 5537916"/>
                  <a:gd name="connsiteX4" fmla="*/ 1700011 w 3075906"/>
                  <a:gd name="connsiteY4" fmla="*/ 2743199 h 5537916"/>
                  <a:gd name="connsiteX5" fmla="*/ 2511380 w 3075906"/>
                  <a:gd name="connsiteY5" fmla="*/ 3374265 h 5537916"/>
                  <a:gd name="connsiteX6" fmla="*/ 2987900 w 3075906"/>
                  <a:gd name="connsiteY6" fmla="*/ 4391696 h 5537916"/>
                  <a:gd name="connsiteX7" fmla="*/ 3039414 w 3075906"/>
                  <a:gd name="connsiteY7" fmla="*/ 5537916 h 5537916"/>
                  <a:gd name="connsiteX8" fmla="*/ 38636 w 3075906"/>
                  <a:gd name="connsiteY8" fmla="*/ 5525037 h 5537916"/>
                  <a:gd name="connsiteX9" fmla="*/ 128788 w 3075906"/>
                  <a:gd name="connsiteY9" fmla="*/ 4443212 h 5537916"/>
                  <a:gd name="connsiteX10" fmla="*/ 605306 w 3075906"/>
                  <a:gd name="connsiteY10" fmla="*/ 3451539 h 5537916"/>
                  <a:gd name="connsiteX11" fmla="*/ 1416677 w 3075906"/>
                  <a:gd name="connsiteY11" fmla="*/ 2768958 h 5537916"/>
                  <a:gd name="connsiteX12" fmla="*/ 656823 w 3075906"/>
                  <a:gd name="connsiteY12" fmla="*/ 2176531 h 5537916"/>
                  <a:gd name="connsiteX13" fmla="*/ 103031 w 3075906"/>
                  <a:gd name="connsiteY13" fmla="*/ 1287887 h 5537916"/>
                  <a:gd name="connsiteX14" fmla="*/ 38636 w 3075906"/>
                  <a:gd name="connsiteY14" fmla="*/ 12879 h 5537916"/>
                  <a:gd name="connsiteX0" fmla="*/ 38636 w 3084492"/>
                  <a:gd name="connsiteY0" fmla="*/ 12879 h 5537916"/>
                  <a:gd name="connsiteX1" fmla="*/ 3039414 w 3084492"/>
                  <a:gd name="connsiteY1" fmla="*/ 0 h 5537916"/>
                  <a:gd name="connsiteX2" fmla="*/ 2923504 w 3084492"/>
                  <a:gd name="connsiteY2" fmla="*/ 1249251 h 5537916"/>
                  <a:gd name="connsiteX3" fmla="*/ 2343956 w 3084492"/>
                  <a:gd name="connsiteY3" fmla="*/ 2240923 h 5537916"/>
                  <a:gd name="connsiteX4" fmla="*/ 1700011 w 3084492"/>
                  <a:gd name="connsiteY4" fmla="*/ 2743199 h 5537916"/>
                  <a:gd name="connsiteX5" fmla="*/ 2459865 w 3084492"/>
                  <a:gd name="connsiteY5" fmla="*/ 3374265 h 5537916"/>
                  <a:gd name="connsiteX6" fmla="*/ 2987900 w 3084492"/>
                  <a:gd name="connsiteY6" fmla="*/ 4391696 h 5537916"/>
                  <a:gd name="connsiteX7" fmla="*/ 3039414 w 3084492"/>
                  <a:gd name="connsiteY7" fmla="*/ 5537916 h 5537916"/>
                  <a:gd name="connsiteX8" fmla="*/ 38636 w 3084492"/>
                  <a:gd name="connsiteY8" fmla="*/ 5525037 h 5537916"/>
                  <a:gd name="connsiteX9" fmla="*/ 128788 w 3084492"/>
                  <a:gd name="connsiteY9" fmla="*/ 4443212 h 5537916"/>
                  <a:gd name="connsiteX10" fmla="*/ 605306 w 3084492"/>
                  <a:gd name="connsiteY10" fmla="*/ 3451539 h 5537916"/>
                  <a:gd name="connsiteX11" fmla="*/ 1416677 w 3084492"/>
                  <a:gd name="connsiteY11" fmla="*/ 2768958 h 5537916"/>
                  <a:gd name="connsiteX12" fmla="*/ 656823 w 3084492"/>
                  <a:gd name="connsiteY12" fmla="*/ 2176531 h 5537916"/>
                  <a:gd name="connsiteX13" fmla="*/ 103031 w 3084492"/>
                  <a:gd name="connsiteY13" fmla="*/ 1287887 h 5537916"/>
                  <a:gd name="connsiteX14" fmla="*/ 38636 w 3084492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59865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21228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45817" h="5537916">
                    <a:moveTo>
                      <a:pt x="38636" y="12879"/>
                    </a:moveTo>
                    <a:lnTo>
                      <a:pt x="3039414" y="0"/>
                    </a:lnTo>
                    <a:cubicBezTo>
                      <a:pt x="3041561" y="506569"/>
                      <a:pt x="3045817" y="877061"/>
                      <a:pt x="2923504" y="1249251"/>
                    </a:cubicBezTo>
                    <a:cubicBezTo>
                      <a:pt x="2809740" y="1592688"/>
                      <a:pt x="2614412" y="2039154"/>
                      <a:pt x="2343956" y="2240923"/>
                    </a:cubicBezTo>
                    <a:cubicBezTo>
                      <a:pt x="2086379" y="2455571"/>
                      <a:pt x="1725768" y="2500646"/>
                      <a:pt x="1700011" y="2743199"/>
                    </a:cubicBezTo>
                    <a:cubicBezTo>
                      <a:pt x="1725769" y="2882719"/>
                      <a:pt x="2215166" y="3099516"/>
                      <a:pt x="2421228" y="3374265"/>
                    </a:cubicBezTo>
                    <a:cubicBezTo>
                      <a:pt x="2627290" y="3649015"/>
                      <a:pt x="2833353" y="4031088"/>
                      <a:pt x="2936384" y="4391696"/>
                    </a:cubicBezTo>
                    <a:cubicBezTo>
                      <a:pt x="3039415" y="4752304"/>
                      <a:pt x="3037268" y="5168722"/>
                      <a:pt x="3039414" y="5537916"/>
                    </a:cubicBezTo>
                    <a:lnTo>
                      <a:pt x="38636" y="5525037"/>
                    </a:lnTo>
                    <a:cubicBezTo>
                      <a:pt x="55807" y="5078569"/>
                      <a:pt x="34343" y="4788795"/>
                      <a:pt x="128788" y="4443212"/>
                    </a:cubicBezTo>
                    <a:cubicBezTo>
                      <a:pt x="223233" y="4097629"/>
                      <a:pt x="379927" y="3666186"/>
                      <a:pt x="605306" y="3451539"/>
                    </a:cubicBezTo>
                    <a:cubicBezTo>
                      <a:pt x="830685" y="3159618"/>
                      <a:pt x="1378040" y="2962141"/>
                      <a:pt x="1416677" y="2768958"/>
                    </a:cubicBezTo>
                    <a:cubicBezTo>
                      <a:pt x="1403797" y="2524259"/>
                      <a:pt x="873617" y="2423376"/>
                      <a:pt x="656823" y="2176531"/>
                    </a:cubicBezTo>
                    <a:cubicBezTo>
                      <a:pt x="440029" y="1994081"/>
                      <a:pt x="206062" y="1648496"/>
                      <a:pt x="103031" y="1287887"/>
                    </a:cubicBezTo>
                    <a:cubicBezTo>
                      <a:pt x="0" y="927278"/>
                      <a:pt x="6438" y="517301"/>
                      <a:pt x="38636" y="12879"/>
                    </a:cubicBezTo>
                    <a:close/>
                  </a:path>
                </a:pathLst>
              </a:cu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596904" y="5447024"/>
                <a:ext cx="27122" cy="966098"/>
              </a:xfrm>
              <a:custGeom>
                <a:avLst/>
                <a:gdLst>
                  <a:gd name="connsiteX0" fmla="*/ 25758 w 115910"/>
                  <a:gd name="connsiteY0" fmla="*/ 0 h 2240924"/>
                  <a:gd name="connsiteX1" fmla="*/ 0 w 115910"/>
                  <a:gd name="connsiteY1" fmla="*/ 2240924 h 2240924"/>
                  <a:gd name="connsiteX2" fmla="*/ 103031 w 115910"/>
                  <a:gd name="connsiteY2" fmla="*/ 2240924 h 2240924"/>
                  <a:gd name="connsiteX3" fmla="*/ 115910 w 115910"/>
                  <a:gd name="connsiteY3" fmla="*/ 25757 h 2240924"/>
                  <a:gd name="connsiteX4" fmla="*/ 25758 w 115910"/>
                  <a:gd name="connsiteY4" fmla="*/ 0 h 224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10" h="2240924">
                    <a:moveTo>
                      <a:pt x="25758" y="0"/>
                    </a:moveTo>
                    <a:lnTo>
                      <a:pt x="0" y="2240924"/>
                    </a:lnTo>
                    <a:lnTo>
                      <a:pt x="103031" y="2240924"/>
                    </a:lnTo>
                    <a:lnTo>
                      <a:pt x="115910" y="25757"/>
                    </a:lnTo>
                    <a:lnTo>
                      <a:pt x="25758" y="0"/>
                    </a:ln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3322350" y="1824242"/>
              <a:ext cx="314509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22161" y="2584100"/>
              <a:ext cx="514886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1:1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83502" y="3289211"/>
              <a:ext cx="792205" cy="70788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1/2</a:t>
              </a:r>
            </a:p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(50%)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115985" y="1824242"/>
            <a:ext cx="920812" cy="4216615"/>
            <a:chOff x="4115985" y="1824242"/>
            <a:chExt cx="920812" cy="4216615"/>
          </a:xfrm>
        </p:grpSpPr>
        <p:grpSp>
          <p:nvGrpSpPr>
            <p:cNvPr id="40" name="Group 39"/>
            <p:cNvGrpSpPr/>
            <p:nvPr/>
          </p:nvGrpSpPr>
          <p:grpSpPr>
            <a:xfrm>
              <a:off x="4115985" y="4314423"/>
              <a:ext cx="920812" cy="1726434"/>
              <a:chOff x="3268297" y="4468214"/>
              <a:chExt cx="1069021" cy="1959870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3285684" y="5801305"/>
                <a:ext cx="1046411" cy="626779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1101388 w 2711941"/>
                  <a:gd name="connsiteY6" fmla="*/ 1269891 h 1491557"/>
                  <a:gd name="connsiteX7" fmla="*/ 688529 w 2711941"/>
                  <a:gd name="connsiteY7" fmla="*/ 996573 h 1491557"/>
                  <a:gd name="connsiteX8" fmla="*/ 238136 w 2711941"/>
                  <a:gd name="connsiteY8" fmla="*/ 515011 h 1491557"/>
                  <a:gd name="connsiteX9" fmla="*/ 5123 w 2711941"/>
                  <a:gd name="connsiteY9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688529 w 2711941"/>
                  <a:gd name="connsiteY6" fmla="*/ 996573 h 1491557"/>
                  <a:gd name="connsiteX7" fmla="*/ 238136 w 2711941"/>
                  <a:gd name="connsiteY7" fmla="*/ 515011 h 1491557"/>
                  <a:gd name="connsiteX8" fmla="*/ 5123 w 2711941"/>
                  <a:gd name="connsiteY8" fmla="*/ 0 h 1491557"/>
                  <a:gd name="connsiteX0" fmla="*/ 5123 w 2804691"/>
                  <a:gd name="connsiteY0" fmla="*/ 0 h 1465118"/>
                  <a:gd name="connsiteX1" fmla="*/ 2711941 w 2804691"/>
                  <a:gd name="connsiteY1" fmla="*/ 7012 h 1465118"/>
                  <a:gd name="connsiteX2" fmla="*/ 2540144 w 2804691"/>
                  <a:gd name="connsiteY2" fmla="*/ 488981 h 1465118"/>
                  <a:gd name="connsiteX3" fmla="*/ 2177328 w 2804691"/>
                  <a:gd name="connsiteY3" fmla="*/ 918481 h 1465118"/>
                  <a:gd name="connsiteX4" fmla="*/ 2804691 w 2804691"/>
                  <a:gd name="connsiteY4" fmla="*/ 1464326 h 1465118"/>
                  <a:gd name="connsiteX5" fmla="*/ 1241585 w 2804691"/>
                  <a:gd name="connsiteY5" fmla="*/ 1465118 h 1465118"/>
                  <a:gd name="connsiteX6" fmla="*/ 688529 w 2804691"/>
                  <a:gd name="connsiteY6" fmla="*/ 996573 h 1465118"/>
                  <a:gd name="connsiteX7" fmla="*/ 238136 w 2804691"/>
                  <a:gd name="connsiteY7" fmla="*/ 515011 h 1465118"/>
                  <a:gd name="connsiteX8" fmla="*/ 5123 w 2804691"/>
                  <a:gd name="connsiteY8" fmla="*/ 0 h 1465118"/>
                  <a:gd name="connsiteX0" fmla="*/ 236654 w 3036222"/>
                  <a:gd name="connsiteY0" fmla="*/ 0 h 1478735"/>
                  <a:gd name="connsiteX1" fmla="*/ 2943472 w 3036222"/>
                  <a:gd name="connsiteY1" fmla="*/ 7012 h 1478735"/>
                  <a:gd name="connsiteX2" fmla="*/ 2771675 w 3036222"/>
                  <a:gd name="connsiteY2" fmla="*/ 488981 h 1478735"/>
                  <a:gd name="connsiteX3" fmla="*/ 2408859 w 3036222"/>
                  <a:gd name="connsiteY3" fmla="*/ 918481 h 1478735"/>
                  <a:gd name="connsiteX4" fmla="*/ 3036222 w 3036222"/>
                  <a:gd name="connsiteY4" fmla="*/ 1464326 h 1478735"/>
                  <a:gd name="connsiteX5" fmla="*/ 141789 w 3036222"/>
                  <a:gd name="connsiteY5" fmla="*/ 1478735 h 1478735"/>
                  <a:gd name="connsiteX6" fmla="*/ 920060 w 3036222"/>
                  <a:gd name="connsiteY6" fmla="*/ 996573 h 1478735"/>
                  <a:gd name="connsiteX7" fmla="*/ 469667 w 3036222"/>
                  <a:gd name="connsiteY7" fmla="*/ 515011 h 1478735"/>
                  <a:gd name="connsiteX8" fmla="*/ 236654 w 3036222"/>
                  <a:gd name="connsiteY8" fmla="*/ 0 h 1478735"/>
                  <a:gd name="connsiteX0" fmla="*/ 251356 w 3050924"/>
                  <a:gd name="connsiteY0" fmla="*/ 0 h 1478735"/>
                  <a:gd name="connsiteX1" fmla="*/ 2958174 w 3050924"/>
                  <a:gd name="connsiteY1" fmla="*/ 7012 h 1478735"/>
                  <a:gd name="connsiteX2" fmla="*/ 2786377 w 3050924"/>
                  <a:gd name="connsiteY2" fmla="*/ 488981 h 1478735"/>
                  <a:gd name="connsiteX3" fmla="*/ 2423561 w 3050924"/>
                  <a:gd name="connsiteY3" fmla="*/ 918481 h 1478735"/>
                  <a:gd name="connsiteX4" fmla="*/ 3050924 w 3050924"/>
                  <a:gd name="connsiteY4" fmla="*/ 1464326 h 1478735"/>
                  <a:gd name="connsiteX5" fmla="*/ 156491 w 3050924"/>
                  <a:gd name="connsiteY5" fmla="*/ 1478735 h 1478735"/>
                  <a:gd name="connsiteX6" fmla="*/ 143876 w 3050924"/>
                  <a:gd name="connsiteY6" fmla="*/ 574493 h 1478735"/>
                  <a:gd name="connsiteX7" fmla="*/ 484369 w 3050924"/>
                  <a:gd name="connsiteY7" fmla="*/ 515011 h 1478735"/>
                  <a:gd name="connsiteX8" fmla="*/ 251356 w 3050924"/>
                  <a:gd name="connsiteY8" fmla="*/ 0 h 1478735"/>
                  <a:gd name="connsiteX0" fmla="*/ 251356 w 3056271"/>
                  <a:gd name="connsiteY0" fmla="*/ 0 h 1478735"/>
                  <a:gd name="connsiteX1" fmla="*/ 2958174 w 3056271"/>
                  <a:gd name="connsiteY1" fmla="*/ 7012 h 1478735"/>
                  <a:gd name="connsiteX2" fmla="*/ 2786377 w 3056271"/>
                  <a:gd name="connsiteY2" fmla="*/ 488981 h 1478735"/>
                  <a:gd name="connsiteX3" fmla="*/ 3056271 w 3056271"/>
                  <a:gd name="connsiteY3" fmla="*/ 741480 h 1478735"/>
                  <a:gd name="connsiteX4" fmla="*/ 3050924 w 3056271"/>
                  <a:gd name="connsiteY4" fmla="*/ 1464326 h 1478735"/>
                  <a:gd name="connsiteX5" fmla="*/ 156491 w 3056271"/>
                  <a:gd name="connsiteY5" fmla="*/ 1478735 h 1478735"/>
                  <a:gd name="connsiteX6" fmla="*/ 143876 w 3056271"/>
                  <a:gd name="connsiteY6" fmla="*/ 574493 h 1478735"/>
                  <a:gd name="connsiteX7" fmla="*/ 484369 w 3056271"/>
                  <a:gd name="connsiteY7" fmla="*/ 515011 h 1478735"/>
                  <a:gd name="connsiteX8" fmla="*/ 251356 w 3056271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275462 h 1754197"/>
                  <a:gd name="connsiteX1" fmla="*/ 2958174 w 3052706"/>
                  <a:gd name="connsiteY1" fmla="*/ 282474 h 1754197"/>
                  <a:gd name="connsiteX2" fmla="*/ 2786377 w 3052706"/>
                  <a:gd name="connsiteY2" fmla="*/ 764443 h 1754197"/>
                  <a:gd name="connsiteX3" fmla="*/ 2990365 w 3052706"/>
                  <a:gd name="connsiteY3" fmla="*/ 826326 h 1754197"/>
                  <a:gd name="connsiteX4" fmla="*/ 3050924 w 3052706"/>
                  <a:gd name="connsiteY4" fmla="*/ 1739788 h 1754197"/>
                  <a:gd name="connsiteX5" fmla="*/ 156491 w 3052706"/>
                  <a:gd name="connsiteY5" fmla="*/ 1754197 h 1754197"/>
                  <a:gd name="connsiteX6" fmla="*/ 143876 w 3052706"/>
                  <a:gd name="connsiteY6" fmla="*/ 849955 h 1754197"/>
                  <a:gd name="connsiteX7" fmla="*/ 800724 w 3052706"/>
                  <a:gd name="connsiteY7" fmla="*/ 327548 h 1754197"/>
                  <a:gd name="connsiteX8" fmla="*/ 251356 w 3052706"/>
                  <a:gd name="connsiteY8" fmla="*/ 275462 h 1754197"/>
                  <a:gd name="connsiteX0" fmla="*/ 469051 w 3270401"/>
                  <a:gd name="connsiteY0" fmla="*/ 0 h 1478735"/>
                  <a:gd name="connsiteX1" fmla="*/ 3175869 w 3270401"/>
                  <a:gd name="connsiteY1" fmla="*/ 7012 h 1478735"/>
                  <a:gd name="connsiteX2" fmla="*/ 3004072 w 3270401"/>
                  <a:gd name="connsiteY2" fmla="*/ 488981 h 1478735"/>
                  <a:gd name="connsiteX3" fmla="*/ 3208060 w 3270401"/>
                  <a:gd name="connsiteY3" fmla="*/ 550864 h 1478735"/>
                  <a:gd name="connsiteX4" fmla="*/ 3268619 w 3270401"/>
                  <a:gd name="connsiteY4" fmla="*/ 1464326 h 1478735"/>
                  <a:gd name="connsiteX5" fmla="*/ 374186 w 3270401"/>
                  <a:gd name="connsiteY5" fmla="*/ 1478735 h 1478735"/>
                  <a:gd name="connsiteX6" fmla="*/ 361571 w 3270401"/>
                  <a:gd name="connsiteY6" fmla="*/ 574493 h 1478735"/>
                  <a:gd name="connsiteX7" fmla="*/ 469051 w 3270401"/>
                  <a:gd name="connsiteY7" fmla="*/ 0 h 1478735"/>
                  <a:gd name="connsiteX0" fmla="*/ 1541622 w 3038006"/>
                  <a:gd name="connsiteY0" fmla="*/ 0 h 1791889"/>
                  <a:gd name="connsiteX1" fmla="*/ 2943474 w 3038006"/>
                  <a:gd name="connsiteY1" fmla="*/ 320166 h 1791889"/>
                  <a:gd name="connsiteX2" fmla="*/ 2771677 w 3038006"/>
                  <a:gd name="connsiteY2" fmla="*/ 802135 h 1791889"/>
                  <a:gd name="connsiteX3" fmla="*/ 2975665 w 3038006"/>
                  <a:gd name="connsiteY3" fmla="*/ 864018 h 1791889"/>
                  <a:gd name="connsiteX4" fmla="*/ 3036224 w 3038006"/>
                  <a:gd name="connsiteY4" fmla="*/ 1777480 h 1791889"/>
                  <a:gd name="connsiteX5" fmla="*/ 141791 w 3038006"/>
                  <a:gd name="connsiteY5" fmla="*/ 1791889 h 1791889"/>
                  <a:gd name="connsiteX6" fmla="*/ 129176 w 3038006"/>
                  <a:gd name="connsiteY6" fmla="*/ 887647 h 1791889"/>
                  <a:gd name="connsiteX7" fmla="*/ 1541622 w 3038006"/>
                  <a:gd name="connsiteY7" fmla="*/ 0 h 1791889"/>
                  <a:gd name="connsiteX0" fmla="*/ 1541622 w 3038006"/>
                  <a:gd name="connsiteY0" fmla="*/ 0 h 1791889"/>
                  <a:gd name="connsiteX1" fmla="*/ 2771677 w 3038006"/>
                  <a:gd name="connsiteY1" fmla="*/ 802135 h 1791889"/>
                  <a:gd name="connsiteX2" fmla="*/ 2975665 w 3038006"/>
                  <a:gd name="connsiteY2" fmla="*/ 864018 h 1791889"/>
                  <a:gd name="connsiteX3" fmla="*/ 3036224 w 3038006"/>
                  <a:gd name="connsiteY3" fmla="*/ 1777480 h 1791889"/>
                  <a:gd name="connsiteX4" fmla="*/ 141791 w 3038006"/>
                  <a:gd name="connsiteY4" fmla="*/ 1791889 h 1791889"/>
                  <a:gd name="connsiteX5" fmla="*/ 129176 w 3038006"/>
                  <a:gd name="connsiteY5" fmla="*/ 887647 h 1791889"/>
                  <a:gd name="connsiteX6" fmla="*/ 1541622 w 3038006"/>
                  <a:gd name="connsiteY6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29176 w 3052974"/>
                  <a:gd name="connsiteY4" fmla="*/ 887647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26128"/>
                  <a:gd name="connsiteY0" fmla="*/ 0 h 1791889"/>
                  <a:gd name="connsiteX1" fmla="*/ 2824244 w 2926128"/>
                  <a:gd name="connsiteY1" fmla="*/ 700633 h 1791889"/>
                  <a:gd name="connsiteX2" fmla="*/ 2924346 w 2926128"/>
                  <a:gd name="connsiteY2" fmla="*/ 1777480 h 1791889"/>
                  <a:gd name="connsiteX3" fmla="*/ 29913 w 2926128"/>
                  <a:gd name="connsiteY3" fmla="*/ 1791889 h 1791889"/>
                  <a:gd name="connsiteX4" fmla="*/ 43662 w 2926128"/>
                  <a:gd name="connsiteY4" fmla="*/ 1051032 h 1791889"/>
                  <a:gd name="connsiteX5" fmla="*/ 1469287 w 2926128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656186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632554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96214" h="1791889">
                    <a:moveTo>
                      <a:pt x="1439373" y="0"/>
                    </a:moveTo>
                    <a:cubicBezTo>
                      <a:pt x="1653759" y="301621"/>
                      <a:pt x="2105413" y="535166"/>
                      <a:pt x="2794330" y="632554"/>
                    </a:cubicBezTo>
                    <a:cubicBezTo>
                      <a:pt x="2832093" y="873504"/>
                      <a:pt x="2896214" y="1386759"/>
                      <a:pt x="2894432" y="1777480"/>
                    </a:cubicBezTo>
                    <a:lnTo>
                      <a:pt x="-1" y="1791889"/>
                    </a:lnTo>
                    <a:cubicBezTo>
                      <a:pt x="16385" y="1423467"/>
                      <a:pt x="62358" y="855384"/>
                      <a:pt x="106019" y="574493"/>
                    </a:cubicBezTo>
                    <a:cubicBezTo>
                      <a:pt x="925897" y="450574"/>
                      <a:pt x="1194410" y="298814"/>
                      <a:pt x="1439373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390896" y="5095876"/>
                <a:ext cx="819151" cy="360382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11941" h="1491557">
                    <a:moveTo>
                      <a:pt x="5123" y="0"/>
                    </a:moveTo>
                    <a:lnTo>
                      <a:pt x="2711941" y="7012"/>
                    </a:lnTo>
                    <a:lnTo>
                      <a:pt x="2540144" y="488981"/>
                    </a:lnTo>
                    <a:lnTo>
                      <a:pt x="2177328" y="918481"/>
                    </a:lnTo>
                    <a:lnTo>
                      <a:pt x="1614336" y="1282906"/>
                    </a:lnTo>
                    <a:lnTo>
                      <a:pt x="1539271" y="1491557"/>
                    </a:lnTo>
                    <a:lnTo>
                      <a:pt x="1241585" y="1465118"/>
                    </a:lnTo>
                    <a:cubicBezTo>
                      <a:pt x="1156094" y="1434681"/>
                      <a:pt x="1193564" y="1347982"/>
                      <a:pt x="1101388" y="1269891"/>
                    </a:cubicBezTo>
                    <a:cubicBezTo>
                      <a:pt x="1009212" y="1191800"/>
                      <a:pt x="832404" y="1122386"/>
                      <a:pt x="688529" y="996573"/>
                    </a:cubicBezTo>
                    <a:cubicBezTo>
                      <a:pt x="544654" y="870760"/>
                      <a:pt x="377841" y="755791"/>
                      <a:pt x="238136" y="515011"/>
                    </a:cubicBezTo>
                    <a:cubicBezTo>
                      <a:pt x="-1" y="187463"/>
                      <a:pt x="159622" y="354707"/>
                      <a:pt x="5123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268297" y="4468214"/>
                <a:ext cx="1069021" cy="1957589"/>
              </a:xfrm>
              <a:custGeom>
                <a:avLst/>
                <a:gdLst>
                  <a:gd name="connsiteX0" fmla="*/ 25758 w 2678806"/>
                  <a:gd name="connsiteY0" fmla="*/ 51515 h 4945487"/>
                  <a:gd name="connsiteX1" fmla="*/ 2653048 w 2678806"/>
                  <a:gd name="connsiteY1" fmla="*/ 64394 h 4945487"/>
                  <a:gd name="connsiteX2" fmla="*/ 2678806 w 2678806"/>
                  <a:gd name="connsiteY2" fmla="*/ 1738648 h 4945487"/>
                  <a:gd name="connsiteX3" fmla="*/ 1558344 w 2678806"/>
                  <a:gd name="connsiteY3" fmla="*/ 2691684 h 4945487"/>
                  <a:gd name="connsiteX4" fmla="*/ 2678806 w 2678806"/>
                  <a:gd name="connsiteY4" fmla="*/ 3477296 h 4945487"/>
                  <a:gd name="connsiteX5" fmla="*/ 2640169 w 2678806"/>
                  <a:gd name="connsiteY5" fmla="*/ 4945487 h 4945487"/>
                  <a:gd name="connsiteX6" fmla="*/ 0 w 2678806"/>
                  <a:gd name="connsiteY6" fmla="*/ 4893972 h 4945487"/>
                  <a:gd name="connsiteX7" fmla="*/ 38637 w 2678806"/>
                  <a:gd name="connsiteY7" fmla="*/ 3464417 h 4945487"/>
                  <a:gd name="connsiteX8" fmla="*/ 1275009 w 2678806"/>
                  <a:gd name="connsiteY8" fmla="*/ 2665927 h 4945487"/>
                  <a:gd name="connsiteX9" fmla="*/ 115910 w 2678806"/>
                  <a:gd name="connsiteY9" fmla="*/ 1648496 h 4945487"/>
                  <a:gd name="connsiteX10" fmla="*/ 90152 w 2678806"/>
                  <a:gd name="connsiteY10" fmla="*/ 0 h 4945487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11" fmla="*/ 25758 w 2768958"/>
                  <a:gd name="connsiteY11" fmla="*/ 605306 h 5499278"/>
                  <a:gd name="connsiteX0" fmla="*/ 90152 w 2768958"/>
                  <a:gd name="connsiteY0" fmla="*/ 553791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0 w 2987899"/>
                  <a:gd name="connsiteY0" fmla="*/ 0 h 5499279"/>
                  <a:gd name="connsiteX1" fmla="*/ 2987899 w 2987899"/>
                  <a:gd name="connsiteY1" fmla="*/ 1 h 5499279"/>
                  <a:gd name="connsiteX2" fmla="*/ 2897747 w 2987899"/>
                  <a:gd name="connsiteY2" fmla="*/ 2292440 h 5499279"/>
                  <a:gd name="connsiteX3" fmla="*/ 1777285 w 2987899"/>
                  <a:gd name="connsiteY3" fmla="*/ 3245476 h 5499279"/>
                  <a:gd name="connsiteX4" fmla="*/ 2897747 w 2987899"/>
                  <a:gd name="connsiteY4" fmla="*/ 4031088 h 5499279"/>
                  <a:gd name="connsiteX5" fmla="*/ 2859110 w 2987899"/>
                  <a:gd name="connsiteY5" fmla="*/ 5499279 h 5499279"/>
                  <a:gd name="connsiteX6" fmla="*/ 218941 w 2987899"/>
                  <a:gd name="connsiteY6" fmla="*/ 5447764 h 5499279"/>
                  <a:gd name="connsiteX7" fmla="*/ 257578 w 2987899"/>
                  <a:gd name="connsiteY7" fmla="*/ 4018209 h 5499279"/>
                  <a:gd name="connsiteX8" fmla="*/ 1493950 w 2987899"/>
                  <a:gd name="connsiteY8" fmla="*/ 3219719 h 5499279"/>
                  <a:gd name="connsiteX9" fmla="*/ 334851 w 2987899"/>
                  <a:gd name="connsiteY9" fmla="*/ 2202288 h 5499279"/>
                  <a:gd name="connsiteX10" fmla="*/ 0 w 2987899"/>
                  <a:gd name="connsiteY10" fmla="*/ 0 h 5499279"/>
                  <a:gd name="connsiteX0" fmla="*/ 0 w 2987899"/>
                  <a:gd name="connsiteY0" fmla="*/ 0 h 5640947"/>
                  <a:gd name="connsiteX1" fmla="*/ 2987899 w 2987899"/>
                  <a:gd name="connsiteY1" fmla="*/ 1 h 5640947"/>
                  <a:gd name="connsiteX2" fmla="*/ 2897747 w 2987899"/>
                  <a:gd name="connsiteY2" fmla="*/ 2292440 h 5640947"/>
                  <a:gd name="connsiteX3" fmla="*/ 1777285 w 2987899"/>
                  <a:gd name="connsiteY3" fmla="*/ 3245476 h 5640947"/>
                  <a:gd name="connsiteX4" fmla="*/ 2897747 w 2987899"/>
                  <a:gd name="connsiteY4" fmla="*/ 4031088 h 5640947"/>
                  <a:gd name="connsiteX5" fmla="*/ 2859110 w 2987899"/>
                  <a:gd name="connsiteY5" fmla="*/ 5499279 h 5640947"/>
                  <a:gd name="connsiteX6" fmla="*/ 0 w 2987899"/>
                  <a:gd name="connsiteY6" fmla="*/ 5640947 h 5640947"/>
                  <a:gd name="connsiteX7" fmla="*/ 257578 w 2987899"/>
                  <a:gd name="connsiteY7" fmla="*/ 4018209 h 5640947"/>
                  <a:gd name="connsiteX8" fmla="*/ 1493950 w 2987899"/>
                  <a:gd name="connsiteY8" fmla="*/ 3219719 h 5640947"/>
                  <a:gd name="connsiteX9" fmla="*/ 334851 w 2987899"/>
                  <a:gd name="connsiteY9" fmla="*/ 2202288 h 5640947"/>
                  <a:gd name="connsiteX10" fmla="*/ 0 w 2987899"/>
                  <a:gd name="connsiteY10" fmla="*/ 0 h 5640947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897747 w 3000778"/>
                  <a:gd name="connsiteY4" fmla="*/ 403108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8 w 3000778"/>
                  <a:gd name="connsiteY7" fmla="*/ 4507606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00012 w 3000778"/>
                  <a:gd name="connsiteY3" fmla="*/ 2975019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656823 w 3000778"/>
                  <a:gd name="connsiteY10" fmla="*/ 2137893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57955 w 3058733"/>
                  <a:gd name="connsiteY0" fmla="*/ 0 h 5653826"/>
                  <a:gd name="connsiteX1" fmla="*/ 3045854 w 3058733"/>
                  <a:gd name="connsiteY1" fmla="*/ 1 h 5653826"/>
                  <a:gd name="connsiteX2" fmla="*/ 3058733 w 3058733"/>
                  <a:gd name="connsiteY2" fmla="*/ 1429555 h 5653826"/>
                  <a:gd name="connsiteX3" fmla="*/ 2595094 w 3058733"/>
                  <a:gd name="connsiteY3" fmla="*/ 2228045 h 5653826"/>
                  <a:gd name="connsiteX4" fmla="*/ 1757967 w 3058733"/>
                  <a:gd name="connsiteY4" fmla="*/ 2975019 h 5653826"/>
                  <a:gd name="connsiteX5" fmla="*/ 2582215 w 3058733"/>
                  <a:gd name="connsiteY5" fmla="*/ 3567448 h 5653826"/>
                  <a:gd name="connsiteX6" fmla="*/ 3058733 w 3058733"/>
                  <a:gd name="connsiteY6" fmla="*/ 4584879 h 5653826"/>
                  <a:gd name="connsiteX7" fmla="*/ 3058733 w 3058733"/>
                  <a:gd name="connsiteY7" fmla="*/ 5653826 h 5653826"/>
                  <a:gd name="connsiteX8" fmla="*/ 57955 w 3058733"/>
                  <a:gd name="connsiteY8" fmla="*/ 5640947 h 5653826"/>
                  <a:gd name="connsiteX9" fmla="*/ 70834 w 3058733"/>
                  <a:gd name="connsiteY9" fmla="*/ 4520485 h 5653826"/>
                  <a:gd name="connsiteX10" fmla="*/ 482958 w 3058733"/>
                  <a:gd name="connsiteY10" fmla="*/ 3541691 h 5653826"/>
                  <a:gd name="connsiteX11" fmla="*/ 1410237 w 3058733"/>
                  <a:gd name="connsiteY11" fmla="*/ 2949262 h 5653826"/>
                  <a:gd name="connsiteX12" fmla="*/ 482958 w 3058733"/>
                  <a:gd name="connsiteY12" fmla="*/ 2240924 h 5653826"/>
                  <a:gd name="connsiteX13" fmla="*/ 70834 w 3058733"/>
                  <a:gd name="connsiteY13" fmla="*/ 1403797 h 5653826"/>
                  <a:gd name="connsiteX14" fmla="*/ 57955 w 3058733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3020096 w 3520226"/>
                  <a:gd name="connsiteY6" fmla="*/ 4584879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069465"/>
                  <a:gd name="connsiteY0" fmla="*/ 0 h 5653826"/>
                  <a:gd name="connsiteX1" fmla="*/ 3007217 w 3069465"/>
                  <a:gd name="connsiteY1" fmla="*/ 1 h 5653826"/>
                  <a:gd name="connsiteX2" fmla="*/ 3020096 w 3069465"/>
                  <a:gd name="connsiteY2" fmla="*/ 1429555 h 5653826"/>
                  <a:gd name="connsiteX3" fmla="*/ 2556457 w 3069465"/>
                  <a:gd name="connsiteY3" fmla="*/ 2228045 h 5653826"/>
                  <a:gd name="connsiteX4" fmla="*/ 1719330 w 3069465"/>
                  <a:gd name="connsiteY4" fmla="*/ 2975019 h 5653826"/>
                  <a:gd name="connsiteX5" fmla="*/ 2543578 w 3069465"/>
                  <a:gd name="connsiteY5" fmla="*/ 3567448 h 5653826"/>
                  <a:gd name="connsiteX6" fmla="*/ 2968581 w 3069465"/>
                  <a:gd name="connsiteY6" fmla="*/ 4559122 h 5653826"/>
                  <a:gd name="connsiteX7" fmla="*/ 3020096 w 3069465"/>
                  <a:gd name="connsiteY7" fmla="*/ 5653826 h 5653826"/>
                  <a:gd name="connsiteX8" fmla="*/ 19318 w 3069465"/>
                  <a:gd name="connsiteY8" fmla="*/ 5640947 h 5653826"/>
                  <a:gd name="connsiteX9" fmla="*/ 70834 w 3069465"/>
                  <a:gd name="connsiteY9" fmla="*/ 4520485 h 5653826"/>
                  <a:gd name="connsiteX10" fmla="*/ 444321 w 3069465"/>
                  <a:gd name="connsiteY10" fmla="*/ 3541691 h 5653826"/>
                  <a:gd name="connsiteX11" fmla="*/ 1371600 w 3069465"/>
                  <a:gd name="connsiteY11" fmla="*/ 2949262 h 5653826"/>
                  <a:gd name="connsiteX12" fmla="*/ 444321 w 3069465"/>
                  <a:gd name="connsiteY12" fmla="*/ 2240924 h 5653826"/>
                  <a:gd name="connsiteX13" fmla="*/ 32197 w 3069465"/>
                  <a:gd name="connsiteY13" fmla="*/ 1403797 h 5653826"/>
                  <a:gd name="connsiteX14" fmla="*/ 19318 w 3069465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2904187 w 3020096"/>
                  <a:gd name="connsiteY6" fmla="*/ 4520485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2884869 w 3000778"/>
                  <a:gd name="connsiteY6" fmla="*/ 4520485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90152 w 3000778"/>
                  <a:gd name="connsiteY9" fmla="*/ 4559122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08716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3032976 w 3032976"/>
                  <a:gd name="connsiteY2" fmla="*/ 1429555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2981460 w 3032976"/>
                  <a:gd name="connsiteY2" fmla="*/ 1416676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732210 w 3052257"/>
                  <a:gd name="connsiteY4" fmla="*/ 297501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93573 w 3052257"/>
                  <a:gd name="connsiteY4" fmla="*/ 2923503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884868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60232 w 3052257"/>
                  <a:gd name="connsiteY12" fmla="*/ 2215166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27669 w 3052257"/>
                  <a:gd name="connsiteY5" fmla="*/ 3580327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128788 h 5653825"/>
                  <a:gd name="connsiteX1" fmla="*/ 3020097 w 3052257"/>
                  <a:gd name="connsiteY1" fmla="*/ 0 h 5653825"/>
                  <a:gd name="connsiteX2" fmla="*/ 2981460 w 3052257"/>
                  <a:gd name="connsiteY2" fmla="*/ 1416675 h 5653825"/>
                  <a:gd name="connsiteX3" fmla="*/ 2479185 w 3052257"/>
                  <a:gd name="connsiteY3" fmla="*/ 2266680 h 5653825"/>
                  <a:gd name="connsiteX4" fmla="*/ 1629179 w 3052257"/>
                  <a:gd name="connsiteY4" fmla="*/ 2884866 h 5653825"/>
                  <a:gd name="connsiteX5" fmla="*/ 2427669 w 3052257"/>
                  <a:gd name="connsiteY5" fmla="*/ 3580326 h 5653825"/>
                  <a:gd name="connsiteX6" fmla="*/ 2917067 w 3052257"/>
                  <a:gd name="connsiteY6" fmla="*/ 4520484 h 5653825"/>
                  <a:gd name="connsiteX7" fmla="*/ 3032976 w 3052257"/>
                  <a:gd name="connsiteY7" fmla="*/ 5653825 h 5653825"/>
                  <a:gd name="connsiteX8" fmla="*/ 32198 w 3052257"/>
                  <a:gd name="connsiteY8" fmla="*/ 5640946 h 5653825"/>
                  <a:gd name="connsiteX9" fmla="*/ 122350 w 3052257"/>
                  <a:gd name="connsiteY9" fmla="*/ 4559121 h 5653825"/>
                  <a:gd name="connsiteX10" fmla="*/ 598868 w 3052257"/>
                  <a:gd name="connsiteY10" fmla="*/ 3567448 h 5653825"/>
                  <a:gd name="connsiteX11" fmla="*/ 1435996 w 3052257"/>
                  <a:gd name="connsiteY11" fmla="*/ 2884867 h 5653825"/>
                  <a:gd name="connsiteX12" fmla="*/ 598869 w 3052257"/>
                  <a:gd name="connsiteY12" fmla="*/ 2253802 h 5653825"/>
                  <a:gd name="connsiteX13" fmla="*/ 96593 w 3052257"/>
                  <a:gd name="connsiteY13" fmla="*/ 1403796 h 5653825"/>
                  <a:gd name="connsiteX14" fmla="*/ 32198 w 3052257"/>
                  <a:gd name="connsiteY14" fmla="*/ 128788 h 5653825"/>
                  <a:gd name="connsiteX0" fmla="*/ 32198 w 3052257"/>
                  <a:gd name="connsiteY0" fmla="*/ 0 h 5525037"/>
                  <a:gd name="connsiteX1" fmla="*/ 3032976 w 3052257"/>
                  <a:gd name="connsiteY1" fmla="*/ 25758 h 5525037"/>
                  <a:gd name="connsiteX2" fmla="*/ 2981460 w 3052257"/>
                  <a:gd name="connsiteY2" fmla="*/ 1287887 h 5525037"/>
                  <a:gd name="connsiteX3" fmla="*/ 2479185 w 3052257"/>
                  <a:gd name="connsiteY3" fmla="*/ 2137892 h 5525037"/>
                  <a:gd name="connsiteX4" fmla="*/ 1629179 w 3052257"/>
                  <a:gd name="connsiteY4" fmla="*/ 2756078 h 5525037"/>
                  <a:gd name="connsiteX5" fmla="*/ 2427669 w 3052257"/>
                  <a:gd name="connsiteY5" fmla="*/ 3451538 h 5525037"/>
                  <a:gd name="connsiteX6" fmla="*/ 2917067 w 3052257"/>
                  <a:gd name="connsiteY6" fmla="*/ 4391696 h 5525037"/>
                  <a:gd name="connsiteX7" fmla="*/ 3032976 w 3052257"/>
                  <a:gd name="connsiteY7" fmla="*/ 5525037 h 5525037"/>
                  <a:gd name="connsiteX8" fmla="*/ 32198 w 3052257"/>
                  <a:gd name="connsiteY8" fmla="*/ 5512158 h 5525037"/>
                  <a:gd name="connsiteX9" fmla="*/ 122350 w 3052257"/>
                  <a:gd name="connsiteY9" fmla="*/ 4430333 h 5525037"/>
                  <a:gd name="connsiteX10" fmla="*/ 598868 w 3052257"/>
                  <a:gd name="connsiteY10" fmla="*/ 3438660 h 5525037"/>
                  <a:gd name="connsiteX11" fmla="*/ 1435996 w 3052257"/>
                  <a:gd name="connsiteY11" fmla="*/ 2756079 h 5525037"/>
                  <a:gd name="connsiteX12" fmla="*/ 598869 w 3052257"/>
                  <a:gd name="connsiteY12" fmla="*/ 2125014 h 5525037"/>
                  <a:gd name="connsiteX13" fmla="*/ 96593 w 3052257"/>
                  <a:gd name="connsiteY13" fmla="*/ 1275008 h 5525037"/>
                  <a:gd name="connsiteX14" fmla="*/ 32198 w 3052257"/>
                  <a:gd name="connsiteY14" fmla="*/ 0 h 5525037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64417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79560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350396 w 3052257"/>
                  <a:gd name="connsiteY3" fmla="*/ 2202286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504942 w 3035123"/>
                  <a:gd name="connsiteY5" fmla="*/ 3374265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74633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37518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8636 w 3075906"/>
                  <a:gd name="connsiteY0" fmla="*/ 12879 h 5537916"/>
                  <a:gd name="connsiteX1" fmla="*/ 3039414 w 3075906"/>
                  <a:gd name="connsiteY1" fmla="*/ 0 h 5537916"/>
                  <a:gd name="connsiteX2" fmla="*/ 2923504 w 3075906"/>
                  <a:gd name="connsiteY2" fmla="*/ 1249251 h 5537916"/>
                  <a:gd name="connsiteX3" fmla="*/ 2343956 w 3075906"/>
                  <a:gd name="connsiteY3" fmla="*/ 2240923 h 5537916"/>
                  <a:gd name="connsiteX4" fmla="*/ 1700011 w 3075906"/>
                  <a:gd name="connsiteY4" fmla="*/ 2743199 h 5537916"/>
                  <a:gd name="connsiteX5" fmla="*/ 2511380 w 3075906"/>
                  <a:gd name="connsiteY5" fmla="*/ 3374265 h 5537916"/>
                  <a:gd name="connsiteX6" fmla="*/ 2987900 w 3075906"/>
                  <a:gd name="connsiteY6" fmla="*/ 4391696 h 5537916"/>
                  <a:gd name="connsiteX7" fmla="*/ 3039414 w 3075906"/>
                  <a:gd name="connsiteY7" fmla="*/ 5537916 h 5537916"/>
                  <a:gd name="connsiteX8" fmla="*/ 38636 w 3075906"/>
                  <a:gd name="connsiteY8" fmla="*/ 5525037 h 5537916"/>
                  <a:gd name="connsiteX9" fmla="*/ 128788 w 3075906"/>
                  <a:gd name="connsiteY9" fmla="*/ 4443212 h 5537916"/>
                  <a:gd name="connsiteX10" fmla="*/ 605306 w 3075906"/>
                  <a:gd name="connsiteY10" fmla="*/ 3451539 h 5537916"/>
                  <a:gd name="connsiteX11" fmla="*/ 1416677 w 3075906"/>
                  <a:gd name="connsiteY11" fmla="*/ 2768958 h 5537916"/>
                  <a:gd name="connsiteX12" fmla="*/ 656823 w 3075906"/>
                  <a:gd name="connsiteY12" fmla="*/ 2176531 h 5537916"/>
                  <a:gd name="connsiteX13" fmla="*/ 103031 w 3075906"/>
                  <a:gd name="connsiteY13" fmla="*/ 1287887 h 5537916"/>
                  <a:gd name="connsiteX14" fmla="*/ 38636 w 3075906"/>
                  <a:gd name="connsiteY14" fmla="*/ 12879 h 5537916"/>
                  <a:gd name="connsiteX0" fmla="*/ 38636 w 3084492"/>
                  <a:gd name="connsiteY0" fmla="*/ 12879 h 5537916"/>
                  <a:gd name="connsiteX1" fmla="*/ 3039414 w 3084492"/>
                  <a:gd name="connsiteY1" fmla="*/ 0 h 5537916"/>
                  <a:gd name="connsiteX2" fmla="*/ 2923504 w 3084492"/>
                  <a:gd name="connsiteY2" fmla="*/ 1249251 h 5537916"/>
                  <a:gd name="connsiteX3" fmla="*/ 2343956 w 3084492"/>
                  <a:gd name="connsiteY3" fmla="*/ 2240923 h 5537916"/>
                  <a:gd name="connsiteX4" fmla="*/ 1700011 w 3084492"/>
                  <a:gd name="connsiteY4" fmla="*/ 2743199 h 5537916"/>
                  <a:gd name="connsiteX5" fmla="*/ 2459865 w 3084492"/>
                  <a:gd name="connsiteY5" fmla="*/ 3374265 h 5537916"/>
                  <a:gd name="connsiteX6" fmla="*/ 2987900 w 3084492"/>
                  <a:gd name="connsiteY6" fmla="*/ 4391696 h 5537916"/>
                  <a:gd name="connsiteX7" fmla="*/ 3039414 w 3084492"/>
                  <a:gd name="connsiteY7" fmla="*/ 5537916 h 5537916"/>
                  <a:gd name="connsiteX8" fmla="*/ 38636 w 3084492"/>
                  <a:gd name="connsiteY8" fmla="*/ 5525037 h 5537916"/>
                  <a:gd name="connsiteX9" fmla="*/ 128788 w 3084492"/>
                  <a:gd name="connsiteY9" fmla="*/ 4443212 h 5537916"/>
                  <a:gd name="connsiteX10" fmla="*/ 605306 w 3084492"/>
                  <a:gd name="connsiteY10" fmla="*/ 3451539 h 5537916"/>
                  <a:gd name="connsiteX11" fmla="*/ 1416677 w 3084492"/>
                  <a:gd name="connsiteY11" fmla="*/ 2768958 h 5537916"/>
                  <a:gd name="connsiteX12" fmla="*/ 656823 w 3084492"/>
                  <a:gd name="connsiteY12" fmla="*/ 2176531 h 5537916"/>
                  <a:gd name="connsiteX13" fmla="*/ 103031 w 3084492"/>
                  <a:gd name="connsiteY13" fmla="*/ 1287887 h 5537916"/>
                  <a:gd name="connsiteX14" fmla="*/ 38636 w 3084492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59865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21228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45817" h="5537916">
                    <a:moveTo>
                      <a:pt x="38636" y="12879"/>
                    </a:moveTo>
                    <a:lnTo>
                      <a:pt x="3039414" y="0"/>
                    </a:lnTo>
                    <a:cubicBezTo>
                      <a:pt x="3041561" y="506569"/>
                      <a:pt x="3045817" y="877061"/>
                      <a:pt x="2923504" y="1249251"/>
                    </a:cubicBezTo>
                    <a:cubicBezTo>
                      <a:pt x="2809740" y="1592688"/>
                      <a:pt x="2614412" y="2039154"/>
                      <a:pt x="2343956" y="2240923"/>
                    </a:cubicBezTo>
                    <a:cubicBezTo>
                      <a:pt x="2086379" y="2455571"/>
                      <a:pt x="1725768" y="2500646"/>
                      <a:pt x="1700011" y="2743199"/>
                    </a:cubicBezTo>
                    <a:cubicBezTo>
                      <a:pt x="1725769" y="2882719"/>
                      <a:pt x="2215166" y="3099516"/>
                      <a:pt x="2421228" y="3374265"/>
                    </a:cubicBezTo>
                    <a:cubicBezTo>
                      <a:pt x="2627290" y="3649015"/>
                      <a:pt x="2833353" y="4031088"/>
                      <a:pt x="2936384" y="4391696"/>
                    </a:cubicBezTo>
                    <a:cubicBezTo>
                      <a:pt x="3039415" y="4752304"/>
                      <a:pt x="3037268" y="5168722"/>
                      <a:pt x="3039414" y="5537916"/>
                    </a:cubicBezTo>
                    <a:lnTo>
                      <a:pt x="38636" y="5525037"/>
                    </a:lnTo>
                    <a:cubicBezTo>
                      <a:pt x="55807" y="5078569"/>
                      <a:pt x="34343" y="4788795"/>
                      <a:pt x="128788" y="4443212"/>
                    </a:cubicBezTo>
                    <a:cubicBezTo>
                      <a:pt x="223233" y="4097629"/>
                      <a:pt x="379927" y="3666186"/>
                      <a:pt x="605306" y="3451539"/>
                    </a:cubicBezTo>
                    <a:cubicBezTo>
                      <a:pt x="830685" y="3159618"/>
                      <a:pt x="1378040" y="2962141"/>
                      <a:pt x="1416677" y="2768958"/>
                    </a:cubicBezTo>
                    <a:cubicBezTo>
                      <a:pt x="1403797" y="2524259"/>
                      <a:pt x="873617" y="2423376"/>
                      <a:pt x="656823" y="2176531"/>
                    </a:cubicBezTo>
                    <a:cubicBezTo>
                      <a:pt x="440029" y="1994081"/>
                      <a:pt x="206062" y="1648496"/>
                      <a:pt x="103031" y="1287887"/>
                    </a:cubicBezTo>
                    <a:cubicBezTo>
                      <a:pt x="0" y="927278"/>
                      <a:pt x="6438" y="517301"/>
                      <a:pt x="38636" y="12879"/>
                    </a:cubicBezTo>
                    <a:close/>
                  </a:path>
                </a:pathLst>
              </a:cu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797164" y="5447008"/>
                <a:ext cx="27122" cy="966098"/>
              </a:xfrm>
              <a:custGeom>
                <a:avLst/>
                <a:gdLst>
                  <a:gd name="connsiteX0" fmla="*/ 25758 w 115910"/>
                  <a:gd name="connsiteY0" fmla="*/ 0 h 2240924"/>
                  <a:gd name="connsiteX1" fmla="*/ 0 w 115910"/>
                  <a:gd name="connsiteY1" fmla="*/ 2240924 h 2240924"/>
                  <a:gd name="connsiteX2" fmla="*/ 103031 w 115910"/>
                  <a:gd name="connsiteY2" fmla="*/ 2240924 h 2240924"/>
                  <a:gd name="connsiteX3" fmla="*/ 115910 w 115910"/>
                  <a:gd name="connsiteY3" fmla="*/ 25757 h 2240924"/>
                  <a:gd name="connsiteX4" fmla="*/ 25758 w 115910"/>
                  <a:gd name="connsiteY4" fmla="*/ 0 h 224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10" h="2240924">
                    <a:moveTo>
                      <a:pt x="25758" y="0"/>
                    </a:moveTo>
                    <a:lnTo>
                      <a:pt x="0" y="2240924"/>
                    </a:lnTo>
                    <a:lnTo>
                      <a:pt x="103031" y="2240924"/>
                    </a:lnTo>
                    <a:lnTo>
                      <a:pt x="115910" y="25757"/>
                    </a:lnTo>
                    <a:lnTo>
                      <a:pt x="25758" y="0"/>
                    </a:ln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419137" y="1824242"/>
              <a:ext cx="314509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2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18948" y="2584100"/>
              <a:ext cx="514886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1:3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80289" y="3289211"/>
              <a:ext cx="792205" cy="70788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1/4</a:t>
              </a:r>
            </a:p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(25%)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98117" y="1824242"/>
            <a:ext cx="990977" cy="4216615"/>
            <a:chOff x="5198117" y="1824242"/>
            <a:chExt cx="990977" cy="4216615"/>
          </a:xfrm>
        </p:grpSpPr>
        <p:grpSp>
          <p:nvGrpSpPr>
            <p:cNvPr id="41" name="Group 40"/>
            <p:cNvGrpSpPr/>
            <p:nvPr/>
          </p:nvGrpSpPr>
          <p:grpSpPr>
            <a:xfrm>
              <a:off x="5231935" y="4314423"/>
              <a:ext cx="923341" cy="1726434"/>
              <a:chOff x="4444635" y="4468215"/>
              <a:chExt cx="1071959" cy="1959871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4449726" y="5610226"/>
                <a:ext cx="1066868" cy="817860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1101388 w 2711941"/>
                  <a:gd name="connsiteY6" fmla="*/ 1269891 h 1491557"/>
                  <a:gd name="connsiteX7" fmla="*/ 688529 w 2711941"/>
                  <a:gd name="connsiteY7" fmla="*/ 996573 h 1491557"/>
                  <a:gd name="connsiteX8" fmla="*/ 238136 w 2711941"/>
                  <a:gd name="connsiteY8" fmla="*/ 515011 h 1491557"/>
                  <a:gd name="connsiteX9" fmla="*/ 5123 w 2711941"/>
                  <a:gd name="connsiteY9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688529 w 2711941"/>
                  <a:gd name="connsiteY6" fmla="*/ 996573 h 1491557"/>
                  <a:gd name="connsiteX7" fmla="*/ 238136 w 2711941"/>
                  <a:gd name="connsiteY7" fmla="*/ 515011 h 1491557"/>
                  <a:gd name="connsiteX8" fmla="*/ 5123 w 2711941"/>
                  <a:gd name="connsiteY8" fmla="*/ 0 h 1491557"/>
                  <a:gd name="connsiteX0" fmla="*/ 5123 w 2804691"/>
                  <a:gd name="connsiteY0" fmla="*/ 0 h 1465118"/>
                  <a:gd name="connsiteX1" fmla="*/ 2711941 w 2804691"/>
                  <a:gd name="connsiteY1" fmla="*/ 7012 h 1465118"/>
                  <a:gd name="connsiteX2" fmla="*/ 2540144 w 2804691"/>
                  <a:gd name="connsiteY2" fmla="*/ 488981 h 1465118"/>
                  <a:gd name="connsiteX3" fmla="*/ 2177328 w 2804691"/>
                  <a:gd name="connsiteY3" fmla="*/ 918481 h 1465118"/>
                  <a:gd name="connsiteX4" fmla="*/ 2804691 w 2804691"/>
                  <a:gd name="connsiteY4" fmla="*/ 1464326 h 1465118"/>
                  <a:gd name="connsiteX5" fmla="*/ 1241585 w 2804691"/>
                  <a:gd name="connsiteY5" fmla="*/ 1465118 h 1465118"/>
                  <a:gd name="connsiteX6" fmla="*/ 688529 w 2804691"/>
                  <a:gd name="connsiteY6" fmla="*/ 996573 h 1465118"/>
                  <a:gd name="connsiteX7" fmla="*/ 238136 w 2804691"/>
                  <a:gd name="connsiteY7" fmla="*/ 515011 h 1465118"/>
                  <a:gd name="connsiteX8" fmla="*/ 5123 w 2804691"/>
                  <a:gd name="connsiteY8" fmla="*/ 0 h 1465118"/>
                  <a:gd name="connsiteX0" fmla="*/ 236654 w 3036222"/>
                  <a:gd name="connsiteY0" fmla="*/ 0 h 1478735"/>
                  <a:gd name="connsiteX1" fmla="*/ 2943472 w 3036222"/>
                  <a:gd name="connsiteY1" fmla="*/ 7012 h 1478735"/>
                  <a:gd name="connsiteX2" fmla="*/ 2771675 w 3036222"/>
                  <a:gd name="connsiteY2" fmla="*/ 488981 h 1478735"/>
                  <a:gd name="connsiteX3" fmla="*/ 2408859 w 3036222"/>
                  <a:gd name="connsiteY3" fmla="*/ 918481 h 1478735"/>
                  <a:gd name="connsiteX4" fmla="*/ 3036222 w 3036222"/>
                  <a:gd name="connsiteY4" fmla="*/ 1464326 h 1478735"/>
                  <a:gd name="connsiteX5" fmla="*/ 141789 w 3036222"/>
                  <a:gd name="connsiteY5" fmla="*/ 1478735 h 1478735"/>
                  <a:gd name="connsiteX6" fmla="*/ 920060 w 3036222"/>
                  <a:gd name="connsiteY6" fmla="*/ 996573 h 1478735"/>
                  <a:gd name="connsiteX7" fmla="*/ 469667 w 3036222"/>
                  <a:gd name="connsiteY7" fmla="*/ 515011 h 1478735"/>
                  <a:gd name="connsiteX8" fmla="*/ 236654 w 3036222"/>
                  <a:gd name="connsiteY8" fmla="*/ 0 h 1478735"/>
                  <a:gd name="connsiteX0" fmla="*/ 251356 w 3050924"/>
                  <a:gd name="connsiteY0" fmla="*/ 0 h 1478735"/>
                  <a:gd name="connsiteX1" fmla="*/ 2958174 w 3050924"/>
                  <a:gd name="connsiteY1" fmla="*/ 7012 h 1478735"/>
                  <a:gd name="connsiteX2" fmla="*/ 2786377 w 3050924"/>
                  <a:gd name="connsiteY2" fmla="*/ 488981 h 1478735"/>
                  <a:gd name="connsiteX3" fmla="*/ 2423561 w 3050924"/>
                  <a:gd name="connsiteY3" fmla="*/ 918481 h 1478735"/>
                  <a:gd name="connsiteX4" fmla="*/ 3050924 w 3050924"/>
                  <a:gd name="connsiteY4" fmla="*/ 1464326 h 1478735"/>
                  <a:gd name="connsiteX5" fmla="*/ 156491 w 3050924"/>
                  <a:gd name="connsiteY5" fmla="*/ 1478735 h 1478735"/>
                  <a:gd name="connsiteX6" fmla="*/ 143876 w 3050924"/>
                  <a:gd name="connsiteY6" fmla="*/ 574493 h 1478735"/>
                  <a:gd name="connsiteX7" fmla="*/ 484369 w 3050924"/>
                  <a:gd name="connsiteY7" fmla="*/ 515011 h 1478735"/>
                  <a:gd name="connsiteX8" fmla="*/ 251356 w 3050924"/>
                  <a:gd name="connsiteY8" fmla="*/ 0 h 1478735"/>
                  <a:gd name="connsiteX0" fmla="*/ 251356 w 3056271"/>
                  <a:gd name="connsiteY0" fmla="*/ 0 h 1478735"/>
                  <a:gd name="connsiteX1" fmla="*/ 2958174 w 3056271"/>
                  <a:gd name="connsiteY1" fmla="*/ 7012 h 1478735"/>
                  <a:gd name="connsiteX2" fmla="*/ 2786377 w 3056271"/>
                  <a:gd name="connsiteY2" fmla="*/ 488981 h 1478735"/>
                  <a:gd name="connsiteX3" fmla="*/ 3056271 w 3056271"/>
                  <a:gd name="connsiteY3" fmla="*/ 741480 h 1478735"/>
                  <a:gd name="connsiteX4" fmla="*/ 3050924 w 3056271"/>
                  <a:gd name="connsiteY4" fmla="*/ 1464326 h 1478735"/>
                  <a:gd name="connsiteX5" fmla="*/ 156491 w 3056271"/>
                  <a:gd name="connsiteY5" fmla="*/ 1478735 h 1478735"/>
                  <a:gd name="connsiteX6" fmla="*/ 143876 w 3056271"/>
                  <a:gd name="connsiteY6" fmla="*/ 574493 h 1478735"/>
                  <a:gd name="connsiteX7" fmla="*/ 484369 w 3056271"/>
                  <a:gd name="connsiteY7" fmla="*/ 515011 h 1478735"/>
                  <a:gd name="connsiteX8" fmla="*/ 251356 w 3056271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275462 h 1754197"/>
                  <a:gd name="connsiteX1" fmla="*/ 2958174 w 3052706"/>
                  <a:gd name="connsiteY1" fmla="*/ 282474 h 1754197"/>
                  <a:gd name="connsiteX2" fmla="*/ 2786377 w 3052706"/>
                  <a:gd name="connsiteY2" fmla="*/ 764443 h 1754197"/>
                  <a:gd name="connsiteX3" fmla="*/ 2990365 w 3052706"/>
                  <a:gd name="connsiteY3" fmla="*/ 826326 h 1754197"/>
                  <a:gd name="connsiteX4" fmla="*/ 3050924 w 3052706"/>
                  <a:gd name="connsiteY4" fmla="*/ 1739788 h 1754197"/>
                  <a:gd name="connsiteX5" fmla="*/ 156491 w 3052706"/>
                  <a:gd name="connsiteY5" fmla="*/ 1754197 h 1754197"/>
                  <a:gd name="connsiteX6" fmla="*/ 143876 w 3052706"/>
                  <a:gd name="connsiteY6" fmla="*/ 849955 h 1754197"/>
                  <a:gd name="connsiteX7" fmla="*/ 800724 w 3052706"/>
                  <a:gd name="connsiteY7" fmla="*/ 327548 h 1754197"/>
                  <a:gd name="connsiteX8" fmla="*/ 251356 w 3052706"/>
                  <a:gd name="connsiteY8" fmla="*/ 275462 h 1754197"/>
                  <a:gd name="connsiteX0" fmla="*/ 469051 w 3270401"/>
                  <a:gd name="connsiteY0" fmla="*/ 0 h 1478735"/>
                  <a:gd name="connsiteX1" fmla="*/ 3175869 w 3270401"/>
                  <a:gd name="connsiteY1" fmla="*/ 7012 h 1478735"/>
                  <a:gd name="connsiteX2" fmla="*/ 3004072 w 3270401"/>
                  <a:gd name="connsiteY2" fmla="*/ 488981 h 1478735"/>
                  <a:gd name="connsiteX3" fmla="*/ 3208060 w 3270401"/>
                  <a:gd name="connsiteY3" fmla="*/ 550864 h 1478735"/>
                  <a:gd name="connsiteX4" fmla="*/ 3268619 w 3270401"/>
                  <a:gd name="connsiteY4" fmla="*/ 1464326 h 1478735"/>
                  <a:gd name="connsiteX5" fmla="*/ 374186 w 3270401"/>
                  <a:gd name="connsiteY5" fmla="*/ 1478735 h 1478735"/>
                  <a:gd name="connsiteX6" fmla="*/ 361571 w 3270401"/>
                  <a:gd name="connsiteY6" fmla="*/ 574493 h 1478735"/>
                  <a:gd name="connsiteX7" fmla="*/ 469051 w 3270401"/>
                  <a:gd name="connsiteY7" fmla="*/ 0 h 1478735"/>
                  <a:gd name="connsiteX0" fmla="*/ 1541622 w 3038006"/>
                  <a:gd name="connsiteY0" fmla="*/ 0 h 1791889"/>
                  <a:gd name="connsiteX1" fmla="*/ 2943474 w 3038006"/>
                  <a:gd name="connsiteY1" fmla="*/ 320166 h 1791889"/>
                  <a:gd name="connsiteX2" fmla="*/ 2771677 w 3038006"/>
                  <a:gd name="connsiteY2" fmla="*/ 802135 h 1791889"/>
                  <a:gd name="connsiteX3" fmla="*/ 2975665 w 3038006"/>
                  <a:gd name="connsiteY3" fmla="*/ 864018 h 1791889"/>
                  <a:gd name="connsiteX4" fmla="*/ 3036224 w 3038006"/>
                  <a:gd name="connsiteY4" fmla="*/ 1777480 h 1791889"/>
                  <a:gd name="connsiteX5" fmla="*/ 141791 w 3038006"/>
                  <a:gd name="connsiteY5" fmla="*/ 1791889 h 1791889"/>
                  <a:gd name="connsiteX6" fmla="*/ 129176 w 3038006"/>
                  <a:gd name="connsiteY6" fmla="*/ 887647 h 1791889"/>
                  <a:gd name="connsiteX7" fmla="*/ 1541622 w 3038006"/>
                  <a:gd name="connsiteY7" fmla="*/ 0 h 1791889"/>
                  <a:gd name="connsiteX0" fmla="*/ 1541622 w 3038006"/>
                  <a:gd name="connsiteY0" fmla="*/ 0 h 1791889"/>
                  <a:gd name="connsiteX1" fmla="*/ 2771677 w 3038006"/>
                  <a:gd name="connsiteY1" fmla="*/ 802135 h 1791889"/>
                  <a:gd name="connsiteX2" fmla="*/ 2975665 w 3038006"/>
                  <a:gd name="connsiteY2" fmla="*/ 864018 h 1791889"/>
                  <a:gd name="connsiteX3" fmla="*/ 3036224 w 3038006"/>
                  <a:gd name="connsiteY3" fmla="*/ 1777480 h 1791889"/>
                  <a:gd name="connsiteX4" fmla="*/ 141791 w 3038006"/>
                  <a:gd name="connsiteY4" fmla="*/ 1791889 h 1791889"/>
                  <a:gd name="connsiteX5" fmla="*/ 129176 w 3038006"/>
                  <a:gd name="connsiteY5" fmla="*/ 887647 h 1791889"/>
                  <a:gd name="connsiteX6" fmla="*/ 1541622 w 3038006"/>
                  <a:gd name="connsiteY6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29176 w 3052974"/>
                  <a:gd name="connsiteY4" fmla="*/ 887647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26128"/>
                  <a:gd name="connsiteY0" fmla="*/ 0 h 1791889"/>
                  <a:gd name="connsiteX1" fmla="*/ 2824244 w 2926128"/>
                  <a:gd name="connsiteY1" fmla="*/ 700633 h 1791889"/>
                  <a:gd name="connsiteX2" fmla="*/ 2924346 w 2926128"/>
                  <a:gd name="connsiteY2" fmla="*/ 1777480 h 1791889"/>
                  <a:gd name="connsiteX3" fmla="*/ 29913 w 2926128"/>
                  <a:gd name="connsiteY3" fmla="*/ 1791889 h 1791889"/>
                  <a:gd name="connsiteX4" fmla="*/ 43662 w 2926128"/>
                  <a:gd name="connsiteY4" fmla="*/ 1051032 h 1791889"/>
                  <a:gd name="connsiteX5" fmla="*/ 1469287 w 2926128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656186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632554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632554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85108 w 2896214"/>
                  <a:gd name="connsiteY4" fmla="*/ 518402 h 1791889"/>
                  <a:gd name="connsiteX5" fmla="*/ 1439373 w 2896214"/>
                  <a:gd name="connsiteY5" fmla="*/ 0 h 1791889"/>
                  <a:gd name="connsiteX0" fmla="*/ 1908395 w 3365236"/>
                  <a:gd name="connsiteY0" fmla="*/ 0 h 1791889"/>
                  <a:gd name="connsiteX1" fmla="*/ 3263352 w 3365236"/>
                  <a:gd name="connsiteY1" fmla="*/ 632554 h 1791889"/>
                  <a:gd name="connsiteX2" fmla="*/ 3363454 w 3365236"/>
                  <a:gd name="connsiteY2" fmla="*/ 1777480 h 1791889"/>
                  <a:gd name="connsiteX3" fmla="*/ 469021 w 3365236"/>
                  <a:gd name="connsiteY3" fmla="*/ 1791889 h 1791889"/>
                  <a:gd name="connsiteX4" fmla="*/ 496605 w 3365236"/>
                  <a:gd name="connsiteY4" fmla="*/ 1211574 h 1791889"/>
                  <a:gd name="connsiteX5" fmla="*/ 654130 w 3365236"/>
                  <a:gd name="connsiteY5" fmla="*/ 518402 h 1791889"/>
                  <a:gd name="connsiteX6" fmla="*/ 1908395 w 3365236"/>
                  <a:gd name="connsiteY6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197446 w 3835993"/>
                  <a:gd name="connsiteY1" fmla="*/ 610118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197446 w 3835993"/>
                  <a:gd name="connsiteY1" fmla="*/ 610118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387824"/>
                  <a:gd name="connsiteY0" fmla="*/ 0 h 1791889"/>
                  <a:gd name="connsiteX1" fmla="*/ 3197446 w 3387824"/>
                  <a:gd name="connsiteY1" fmla="*/ 610118 h 1791889"/>
                  <a:gd name="connsiteX2" fmla="*/ 3330617 w 3387824"/>
                  <a:gd name="connsiteY2" fmla="*/ 1177920 h 1791889"/>
                  <a:gd name="connsiteX3" fmla="*/ 3363454 w 3387824"/>
                  <a:gd name="connsiteY3" fmla="*/ 1777480 h 1791889"/>
                  <a:gd name="connsiteX4" fmla="*/ 469021 w 3387824"/>
                  <a:gd name="connsiteY4" fmla="*/ 1791889 h 1791889"/>
                  <a:gd name="connsiteX5" fmla="*/ 496605 w 3387824"/>
                  <a:gd name="connsiteY5" fmla="*/ 1211574 h 1791889"/>
                  <a:gd name="connsiteX6" fmla="*/ 654130 w 3387824"/>
                  <a:gd name="connsiteY6" fmla="*/ 518402 h 1791889"/>
                  <a:gd name="connsiteX7" fmla="*/ 1908395 w 3387824"/>
                  <a:gd name="connsiteY7" fmla="*/ 0 h 1791889"/>
                  <a:gd name="connsiteX0" fmla="*/ 1473406 w 2952835"/>
                  <a:gd name="connsiteY0" fmla="*/ 0 h 1791889"/>
                  <a:gd name="connsiteX1" fmla="*/ 2762457 w 2952835"/>
                  <a:gd name="connsiteY1" fmla="*/ 61011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219141 w 2952835"/>
                  <a:gd name="connsiteY6" fmla="*/ 518402 h 1791889"/>
                  <a:gd name="connsiteX7" fmla="*/ 1473406 w 2952835"/>
                  <a:gd name="connsiteY7" fmla="*/ 0 h 1791889"/>
                  <a:gd name="connsiteX0" fmla="*/ 1473406 w 2952835"/>
                  <a:gd name="connsiteY0" fmla="*/ 0 h 1791889"/>
                  <a:gd name="connsiteX1" fmla="*/ 2762457 w 2952835"/>
                  <a:gd name="connsiteY1" fmla="*/ 61011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324595 w 2952835"/>
                  <a:gd name="connsiteY6" fmla="*/ 406219 h 1791889"/>
                  <a:gd name="connsiteX7" fmla="*/ 1473406 w 2952835"/>
                  <a:gd name="connsiteY7" fmla="*/ 0 h 1791889"/>
                  <a:gd name="connsiteX0" fmla="*/ 1473406 w 2952835"/>
                  <a:gd name="connsiteY0" fmla="*/ 0 h 1791889"/>
                  <a:gd name="connsiteX1" fmla="*/ 2657006 w 2952835"/>
                  <a:gd name="connsiteY1" fmla="*/ 41940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324595 w 2952835"/>
                  <a:gd name="connsiteY6" fmla="*/ 406219 h 1791889"/>
                  <a:gd name="connsiteX7" fmla="*/ 1473406 w 2952835"/>
                  <a:gd name="connsiteY7" fmla="*/ 0 h 1791889"/>
                  <a:gd name="connsiteX0" fmla="*/ 1486589 w 2952835"/>
                  <a:gd name="connsiteY0" fmla="*/ 0 h 1926509"/>
                  <a:gd name="connsiteX1" fmla="*/ 2657006 w 2952835"/>
                  <a:gd name="connsiteY1" fmla="*/ 554028 h 1926509"/>
                  <a:gd name="connsiteX2" fmla="*/ 2895628 w 2952835"/>
                  <a:gd name="connsiteY2" fmla="*/ 1312540 h 1926509"/>
                  <a:gd name="connsiteX3" fmla="*/ 2928465 w 2952835"/>
                  <a:gd name="connsiteY3" fmla="*/ 1912100 h 1926509"/>
                  <a:gd name="connsiteX4" fmla="*/ 34032 w 2952835"/>
                  <a:gd name="connsiteY4" fmla="*/ 1926509 h 1926509"/>
                  <a:gd name="connsiteX5" fmla="*/ 61616 w 2952835"/>
                  <a:gd name="connsiteY5" fmla="*/ 1346194 h 1926509"/>
                  <a:gd name="connsiteX6" fmla="*/ 324595 w 2952835"/>
                  <a:gd name="connsiteY6" fmla="*/ 540839 h 1926509"/>
                  <a:gd name="connsiteX7" fmla="*/ 1486589 w 2952835"/>
                  <a:gd name="connsiteY7" fmla="*/ 0 h 1926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52835" h="1926509">
                    <a:moveTo>
                      <a:pt x="1486589" y="0"/>
                    </a:moveTo>
                    <a:cubicBezTo>
                      <a:pt x="1700975" y="301621"/>
                      <a:pt x="1968089" y="456640"/>
                      <a:pt x="2657006" y="554028"/>
                    </a:cubicBezTo>
                    <a:cubicBezTo>
                      <a:pt x="2744655" y="817658"/>
                      <a:pt x="2850385" y="1086195"/>
                      <a:pt x="2895628" y="1312540"/>
                    </a:cubicBezTo>
                    <a:cubicBezTo>
                      <a:pt x="2940871" y="1538885"/>
                      <a:pt x="2952835" y="1574187"/>
                      <a:pt x="2928465" y="1912100"/>
                    </a:cubicBezTo>
                    <a:lnTo>
                      <a:pt x="34032" y="1926509"/>
                    </a:lnTo>
                    <a:cubicBezTo>
                      <a:pt x="0" y="1551732"/>
                      <a:pt x="13189" y="1577139"/>
                      <a:pt x="61616" y="1346194"/>
                    </a:cubicBezTo>
                    <a:cubicBezTo>
                      <a:pt x="110043" y="1115249"/>
                      <a:pt x="229898" y="810078"/>
                      <a:pt x="324595" y="540839"/>
                    </a:cubicBezTo>
                    <a:cubicBezTo>
                      <a:pt x="1144473" y="416920"/>
                      <a:pt x="1241626" y="298814"/>
                      <a:pt x="1486589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644690" y="5181601"/>
                <a:ext cx="660736" cy="274658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727552 w 2711941"/>
                  <a:gd name="connsiteY8" fmla="*/ 893121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9 w 2706816"/>
                  <a:gd name="connsiteY2" fmla="*/ 488981 h 1491557"/>
                  <a:gd name="connsiteX3" fmla="*/ 2172203 w 2706816"/>
                  <a:gd name="connsiteY3" fmla="*/ 918481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9 w 2706816"/>
                  <a:gd name="connsiteY2" fmla="*/ 488981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8 w 2706816"/>
                  <a:gd name="connsiteY2" fmla="*/ 463116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06816" h="1491557">
                    <a:moveTo>
                      <a:pt x="-2" y="0"/>
                    </a:moveTo>
                    <a:lnTo>
                      <a:pt x="2706816" y="7012"/>
                    </a:lnTo>
                    <a:lnTo>
                      <a:pt x="2535018" y="463116"/>
                    </a:lnTo>
                    <a:lnTo>
                      <a:pt x="1957593" y="840895"/>
                    </a:lnTo>
                    <a:lnTo>
                      <a:pt x="1609211" y="1282906"/>
                    </a:lnTo>
                    <a:lnTo>
                      <a:pt x="1534146" y="1491557"/>
                    </a:lnTo>
                    <a:lnTo>
                      <a:pt x="1236460" y="1465118"/>
                    </a:lnTo>
                    <a:cubicBezTo>
                      <a:pt x="1150969" y="1434681"/>
                      <a:pt x="1181935" y="1365224"/>
                      <a:pt x="1096263" y="1269891"/>
                    </a:cubicBezTo>
                    <a:cubicBezTo>
                      <a:pt x="1010591" y="1174558"/>
                      <a:pt x="846792" y="1027556"/>
                      <a:pt x="722427" y="893121"/>
                    </a:cubicBezTo>
                    <a:cubicBezTo>
                      <a:pt x="598062" y="758687"/>
                      <a:pt x="489778" y="704064"/>
                      <a:pt x="350073" y="463284"/>
                    </a:cubicBezTo>
                    <a:cubicBezTo>
                      <a:pt x="111936" y="135736"/>
                      <a:pt x="154497" y="354707"/>
                      <a:pt x="-2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4444635" y="4468215"/>
                <a:ext cx="1069021" cy="1957589"/>
              </a:xfrm>
              <a:custGeom>
                <a:avLst/>
                <a:gdLst>
                  <a:gd name="connsiteX0" fmla="*/ 25758 w 2678806"/>
                  <a:gd name="connsiteY0" fmla="*/ 51515 h 4945487"/>
                  <a:gd name="connsiteX1" fmla="*/ 2653048 w 2678806"/>
                  <a:gd name="connsiteY1" fmla="*/ 64394 h 4945487"/>
                  <a:gd name="connsiteX2" fmla="*/ 2678806 w 2678806"/>
                  <a:gd name="connsiteY2" fmla="*/ 1738648 h 4945487"/>
                  <a:gd name="connsiteX3" fmla="*/ 1558344 w 2678806"/>
                  <a:gd name="connsiteY3" fmla="*/ 2691684 h 4945487"/>
                  <a:gd name="connsiteX4" fmla="*/ 2678806 w 2678806"/>
                  <a:gd name="connsiteY4" fmla="*/ 3477296 h 4945487"/>
                  <a:gd name="connsiteX5" fmla="*/ 2640169 w 2678806"/>
                  <a:gd name="connsiteY5" fmla="*/ 4945487 h 4945487"/>
                  <a:gd name="connsiteX6" fmla="*/ 0 w 2678806"/>
                  <a:gd name="connsiteY6" fmla="*/ 4893972 h 4945487"/>
                  <a:gd name="connsiteX7" fmla="*/ 38637 w 2678806"/>
                  <a:gd name="connsiteY7" fmla="*/ 3464417 h 4945487"/>
                  <a:gd name="connsiteX8" fmla="*/ 1275009 w 2678806"/>
                  <a:gd name="connsiteY8" fmla="*/ 2665927 h 4945487"/>
                  <a:gd name="connsiteX9" fmla="*/ 115910 w 2678806"/>
                  <a:gd name="connsiteY9" fmla="*/ 1648496 h 4945487"/>
                  <a:gd name="connsiteX10" fmla="*/ 90152 w 2678806"/>
                  <a:gd name="connsiteY10" fmla="*/ 0 h 4945487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11" fmla="*/ 25758 w 2768958"/>
                  <a:gd name="connsiteY11" fmla="*/ 605306 h 5499278"/>
                  <a:gd name="connsiteX0" fmla="*/ 90152 w 2768958"/>
                  <a:gd name="connsiteY0" fmla="*/ 553791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0 w 2987899"/>
                  <a:gd name="connsiteY0" fmla="*/ 0 h 5499279"/>
                  <a:gd name="connsiteX1" fmla="*/ 2987899 w 2987899"/>
                  <a:gd name="connsiteY1" fmla="*/ 1 h 5499279"/>
                  <a:gd name="connsiteX2" fmla="*/ 2897747 w 2987899"/>
                  <a:gd name="connsiteY2" fmla="*/ 2292440 h 5499279"/>
                  <a:gd name="connsiteX3" fmla="*/ 1777285 w 2987899"/>
                  <a:gd name="connsiteY3" fmla="*/ 3245476 h 5499279"/>
                  <a:gd name="connsiteX4" fmla="*/ 2897747 w 2987899"/>
                  <a:gd name="connsiteY4" fmla="*/ 4031088 h 5499279"/>
                  <a:gd name="connsiteX5" fmla="*/ 2859110 w 2987899"/>
                  <a:gd name="connsiteY5" fmla="*/ 5499279 h 5499279"/>
                  <a:gd name="connsiteX6" fmla="*/ 218941 w 2987899"/>
                  <a:gd name="connsiteY6" fmla="*/ 5447764 h 5499279"/>
                  <a:gd name="connsiteX7" fmla="*/ 257578 w 2987899"/>
                  <a:gd name="connsiteY7" fmla="*/ 4018209 h 5499279"/>
                  <a:gd name="connsiteX8" fmla="*/ 1493950 w 2987899"/>
                  <a:gd name="connsiteY8" fmla="*/ 3219719 h 5499279"/>
                  <a:gd name="connsiteX9" fmla="*/ 334851 w 2987899"/>
                  <a:gd name="connsiteY9" fmla="*/ 2202288 h 5499279"/>
                  <a:gd name="connsiteX10" fmla="*/ 0 w 2987899"/>
                  <a:gd name="connsiteY10" fmla="*/ 0 h 5499279"/>
                  <a:gd name="connsiteX0" fmla="*/ 0 w 2987899"/>
                  <a:gd name="connsiteY0" fmla="*/ 0 h 5640947"/>
                  <a:gd name="connsiteX1" fmla="*/ 2987899 w 2987899"/>
                  <a:gd name="connsiteY1" fmla="*/ 1 h 5640947"/>
                  <a:gd name="connsiteX2" fmla="*/ 2897747 w 2987899"/>
                  <a:gd name="connsiteY2" fmla="*/ 2292440 h 5640947"/>
                  <a:gd name="connsiteX3" fmla="*/ 1777285 w 2987899"/>
                  <a:gd name="connsiteY3" fmla="*/ 3245476 h 5640947"/>
                  <a:gd name="connsiteX4" fmla="*/ 2897747 w 2987899"/>
                  <a:gd name="connsiteY4" fmla="*/ 4031088 h 5640947"/>
                  <a:gd name="connsiteX5" fmla="*/ 2859110 w 2987899"/>
                  <a:gd name="connsiteY5" fmla="*/ 5499279 h 5640947"/>
                  <a:gd name="connsiteX6" fmla="*/ 0 w 2987899"/>
                  <a:gd name="connsiteY6" fmla="*/ 5640947 h 5640947"/>
                  <a:gd name="connsiteX7" fmla="*/ 257578 w 2987899"/>
                  <a:gd name="connsiteY7" fmla="*/ 4018209 h 5640947"/>
                  <a:gd name="connsiteX8" fmla="*/ 1493950 w 2987899"/>
                  <a:gd name="connsiteY8" fmla="*/ 3219719 h 5640947"/>
                  <a:gd name="connsiteX9" fmla="*/ 334851 w 2987899"/>
                  <a:gd name="connsiteY9" fmla="*/ 2202288 h 5640947"/>
                  <a:gd name="connsiteX10" fmla="*/ 0 w 2987899"/>
                  <a:gd name="connsiteY10" fmla="*/ 0 h 5640947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897747 w 3000778"/>
                  <a:gd name="connsiteY4" fmla="*/ 403108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8 w 3000778"/>
                  <a:gd name="connsiteY7" fmla="*/ 4507606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00012 w 3000778"/>
                  <a:gd name="connsiteY3" fmla="*/ 2975019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656823 w 3000778"/>
                  <a:gd name="connsiteY10" fmla="*/ 2137893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57955 w 3058733"/>
                  <a:gd name="connsiteY0" fmla="*/ 0 h 5653826"/>
                  <a:gd name="connsiteX1" fmla="*/ 3045854 w 3058733"/>
                  <a:gd name="connsiteY1" fmla="*/ 1 h 5653826"/>
                  <a:gd name="connsiteX2" fmla="*/ 3058733 w 3058733"/>
                  <a:gd name="connsiteY2" fmla="*/ 1429555 h 5653826"/>
                  <a:gd name="connsiteX3" fmla="*/ 2595094 w 3058733"/>
                  <a:gd name="connsiteY3" fmla="*/ 2228045 h 5653826"/>
                  <a:gd name="connsiteX4" fmla="*/ 1757967 w 3058733"/>
                  <a:gd name="connsiteY4" fmla="*/ 2975019 h 5653826"/>
                  <a:gd name="connsiteX5" fmla="*/ 2582215 w 3058733"/>
                  <a:gd name="connsiteY5" fmla="*/ 3567448 h 5653826"/>
                  <a:gd name="connsiteX6" fmla="*/ 3058733 w 3058733"/>
                  <a:gd name="connsiteY6" fmla="*/ 4584879 h 5653826"/>
                  <a:gd name="connsiteX7" fmla="*/ 3058733 w 3058733"/>
                  <a:gd name="connsiteY7" fmla="*/ 5653826 h 5653826"/>
                  <a:gd name="connsiteX8" fmla="*/ 57955 w 3058733"/>
                  <a:gd name="connsiteY8" fmla="*/ 5640947 h 5653826"/>
                  <a:gd name="connsiteX9" fmla="*/ 70834 w 3058733"/>
                  <a:gd name="connsiteY9" fmla="*/ 4520485 h 5653826"/>
                  <a:gd name="connsiteX10" fmla="*/ 482958 w 3058733"/>
                  <a:gd name="connsiteY10" fmla="*/ 3541691 h 5653826"/>
                  <a:gd name="connsiteX11" fmla="*/ 1410237 w 3058733"/>
                  <a:gd name="connsiteY11" fmla="*/ 2949262 h 5653826"/>
                  <a:gd name="connsiteX12" fmla="*/ 482958 w 3058733"/>
                  <a:gd name="connsiteY12" fmla="*/ 2240924 h 5653826"/>
                  <a:gd name="connsiteX13" fmla="*/ 70834 w 3058733"/>
                  <a:gd name="connsiteY13" fmla="*/ 1403797 h 5653826"/>
                  <a:gd name="connsiteX14" fmla="*/ 57955 w 3058733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3020096 w 3520226"/>
                  <a:gd name="connsiteY6" fmla="*/ 4584879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069465"/>
                  <a:gd name="connsiteY0" fmla="*/ 0 h 5653826"/>
                  <a:gd name="connsiteX1" fmla="*/ 3007217 w 3069465"/>
                  <a:gd name="connsiteY1" fmla="*/ 1 h 5653826"/>
                  <a:gd name="connsiteX2" fmla="*/ 3020096 w 3069465"/>
                  <a:gd name="connsiteY2" fmla="*/ 1429555 h 5653826"/>
                  <a:gd name="connsiteX3" fmla="*/ 2556457 w 3069465"/>
                  <a:gd name="connsiteY3" fmla="*/ 2228045 h 5653826"/>
                  <a:gd name="connsiteX4" fmla="*/ 1719330 w 3069465"/>
                  <a:gd name="connsiteY4" fmla="*/ 2975019 h 5653826"/>
                  <a:gd name="connsiteX5" fmla="*/ 2543578 w 3069465"/>
                  <a:gd name="connsiteY5" fmla="*/ 3567448 h 5653826"/>
                  <a:gd name="connsiteX6" fmla="*/ 2968581 w 3069465"/>
                  <a:gd name="connsiteY6" fmla="*/ 4559122 h 5653826"/>
                  <a:gd name="connsiteX7" fmla="*/ 3020096 w 3069465"/>
                  <a:gd name="connsiteY7" fmla="*/ 5653826 h 5653826"/>
                  <a:gd name="connsiteX8" fmla="*/ 19318 w 3069465"/>
                  <a:gd name="connsiteY8" fmla="*/ 5640947 h 5653826"/>
                  <a:gd name="connsiteX9" fmla="*/ 70834 w 3069465"/>
                  <a:gd name="connsiteY9" fmla="*/ 4520485 h 5653826"/>
                  <a:gd name="connsiteX10" fmla="*/ 444321 w 3069465"/>
                  <a:gd name="connsiteY10" fmla="*/ 3541691 h 5653826"/>
                  <a:gd name="connsiteX11" fmla="*/ 1371600 w 3069465"/>
                  <a:gd name="connsiteY11" fmla="*/ 2949262 h 5653826"/>
                  <a:gd name="connsiteX12" fmla="*/ 444321 w 3069465"/>
                  <a:gd name="connsiteY12" fmla="*/ 2240924 h 5653826"/>
                  <a:gd name="connsiteX13" fmla="*/ 32197 w 3069465"/>
                  <a:gd name="connsiteY13" fmla="*/ 1403797 h 5653826"/>
                  <a:gd name="connsiteX14" fmla="*/ 19318 w 3069465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2904187 w 3020096"/>
                  <a:gd name="connsiteY6" fmla="*/ 4520485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2884869 w 3000778"/>
                  <a:gd name="connsiteY6" fmla="*/ 4520485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90152 w 3000778"/>
                  <a:gd name="connsiteY9" fmla="*/ 4559122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08716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3032976 w 3032976"/>
                  <a:gd name="connsiteY2" fmla="*/ 1429555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2981460 w 3032976"/>
                  <a:gd name="connsiteY2" fmla="*/ 1416676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732210 w 3052257"/>
                  <a:gd name="connsiteY4" fmla="*/ 297501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93573 w 3052257"/>
                  <a:gd name="connsiteY4" fmla="*/ 2923503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884868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60232 w 3052257"/>
                  <a:gd name="connsiteY12" fmla="*/ 2215166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27669 w 3052257"/>
                  <a:gd name="connsiteY5" fmla="*/ 3580327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128788 h 5653825"/>
                  <a:gd name="connsiteX1" fmla="*/ 3020097 w 3052257"/>
                  <a:gd name="connsiteY1" fmla="*/ 0 h 5653825"/>
                  <a:gd name="connsiteX2" fmla="*/ 2981460 w 3052257"/>
                  <a:gd name="connsiteY2" fmla="*/ 1416675 h 5653825"/>
                  <a:gd name="connsiteX3" fmla="*/ 2479185 w 3052257"/>
                  <a:gd name="connsiteY3" fmla="*/ 2266680 h 5653825"/>
                  <a:gd name="connsiteX4" fmla="*/ 1629179 w 3052257"/>
                  <a:gd name="connsiteY4" fmla="*/ 2884866 h 5653825"/>
                  <a:gd name="connsiteX5" fmla="*/ 2427669 w 3052257"/>
                  <a:gd name="connsiteY5" fmla="*/ 3580326 h 5653825"/>
                  <a:gd name="connsiteX6" fmla="*/ 2917067 w 3052257"/>
                  <a:gd name="connsiteY6" fmla="*/ 4520484 h 5653825"/>
                  <a:gd name="connsiteX7" fmla="*/ 3032976 w 3052257"/>
                  <a:gd name="connsiteY7" fmla="*/ 5653825 h 5653825"/>
                  <a:gd name="connsiteX8" fmla="*/ 32198 w 3052257"/>
                  <a:gd name="connsiteY8" fmla="*/ 5640946 h 5653825"/>
                  <a:gd name="connsiteX9" fmla="*/ 122350 w 3052257"/>
                  <a:gd name="connsiteY9" fmla="*/ 4559121 h 5653825"/>
                  <a:gd name="connsiteX10" fmla="*/ 598868 w 3052257"/>
                  <a:gd name="connsiteY10" fmla="*/ 3567448 h 5653825"/>
                  <a:gd name="connsiteX11" fmla="*/ 1435996 w 3052257"/>
                  <a:gd name="connsiteY11" fmla="*/ 2884867 h 5653825"/>
                  <a:gd name="connsiteX12" fmla="*/ 598869 w 3052257"/>
                  <a:gd name="connsiteY12" fmla="*/ 2253802 h 5653825"/>
                  <a:gd name="connsiteX13" fmla="*/ 96593 w 3052257"/>
                  <a:gd name="connsiteY13" fmla="*/ 1403796 h 5653825"/>
                  <a:gd name="connsiteX14" fmla="*/ 32198 w 3052257"/>
                  <a:gd name="connsiteY14" fmla="*/ 128788 h 5653825"/>
                  <a:gd name="connsiteX0" fmla="*/ 32198 w 3052257"/>
                  <a:gd name="connsiteY0" fmla="*/ 0 h 5525037"/>
                  <a:gd name="connsiteX1" fmla="*/ 3032976 w 3052257"/>
                  <a:gd name="connsiteY1" fmla="*/ 25758 h 5525037"/>
                  <a:gd name="connsiteX2" fmla="*/ 2981460 w 3052257"/>
                  <a:gd name="connsiteY2" fmla="*/ 1287887 h 5525037"/>
                  <a:gd name="connsiteX3" fmla="*/ 2479185 w 3052257"/>
                  <a:gd name="connsiteY3" fmla="*/ 2137892 h 5525037"/>
                  <a:gd name="connsiteX4" fmla="*/ 1629179 w 3052257"/>
                  <a:gd name="connsiteY4" fmla="*/ 2756078 h 5525037"/>
                  <a:gd name="connsiteX5" fmla="*/ 2427669 w 3052257"/>
                  <a:gd name="connsiteY5" fmla="*/ 3451538 h 5525037"/>
                  <a:gd name="connsiteX6" fmla="*/ 2917067 w 3052257"/>
                  <a:gd name="connsiteY6" fmla="*/ 4391696 h 5525037"/>
                  <a:gd name="connsiteX7" fmla="*/ 3032976 w 3052257"/>
                  <a:gd name="connsiteY7" fmla="*/ 5525037 h 5525037"/>
                  <a:gd name="connsiteX8" fmla="*/ 32198 w 3052257"/>
                  <a:gd name="connsiteY8" fmla="*/ 5512158 h 5525037"/>
                  <a:gd name="connsiteX9" fmla="*/ 122350 w 3052257"/>
                  <a:gd name="connsiteY9" fmla="*/ 4430333 h 5525037"/>
                  <a:gd name="connsiteX10" fmla="*/ 598868 w 3052257"/>
                  <a:gd name="connsiteY10" fmla="*/ 3438660 h 5525037"/>
                  <a:gd name="connsiteX11" fmla="*/ 1435996 w 3052257"/>
                  <a:gd name="connsiteY11" fmla="*/ 2756079 h 5525037"/>
                  <a:gd name="connsiteX12" fmla="*/ 598869 w 3052257"/>
                  <a:gd name="connsiteY12" fmla="*/ 2125014 h 5525037"/>
                  <a:gd name="connsiteX13" fmla="*/ 96593 w 3052257"/>
                  <a:gd name="connsiteY13" fmla="*/ 1275008 h 5525037"/>
                  <a:gd name="connsiteX14" fmla="*/ 32198 w 3052257"/>
                  <a:gd name="connsiteY14" fmla="*/ 0 h 5525037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64417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79560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350396 w 3052257"/>
                  <a:gd name="connsiteY3" fmla="*/ 2202286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504942 w 3035123"/>
                  <a:gd name="connsiteY5" fmla="*/ 3374265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74633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37518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8636 w 3075906"/>
                  <a:gd name="connsiteY0" fmla="*/ 12879 h 5537916"/>
                  <a:gd name="connsiteX1" fmla="*/ 3039414 w 3075906"/>
                  <a:gd name="connsiteY1" fmla="*/ 0 h 5537916"/>
                  <a:gd name="connsiteX2" fmla="*/ 2923504 w 3075906"/>
                  <a:gd name="connsiteY2" fmla="*/ 1249251 h 5537916"/>
                  <a:gd name="connsiteX3" fmla="*/ 2343956 w 3075906"/>
                  <a:gd name="connsiteY3" fmla="*/ 2240923 h 5537916"/>
                  <a:gd name="connsiteX4" fmla="*/ 1700011 w 3075906"/>
                  <a:gd name="connsiteY4" fmla="*/ 2743199 h 5537916"/>
                  <a:gd name="connsiteX5" fmla="*/ 2511380 w 3075906"/>
                  <a:gd name="connsiteY5" fmla="*/ 3374265 h 5537916"/>
                  <a:gd name="connsiteX6" fmla="*/ 2987900 w 3075906"/>
                  <a:gd name="connsiteY6" fmla="*/ 4391696 h 5537916"/>
                  <a:gd name="connsiteX7" fmla="*/ 3039414 w 3075906"/>
                  <a:gd name="connsiteY7" fmla="*/ 5537916 h 5537916"/>
                  <a:gd name="connsiteX8" fmla="*/ 38636 w 3075906"/>
                  <a:gd name="connsiteY8" fmla="*/ 5525037 h 5537916"/>
                  <a:gd name="connsiteX9" fmla="*/ 128788 w 3075906"/>
                  <a:gd name="connsiteY9" fmla="*/ 4443212 h 5537916"/>
                  <a:gd name="connsiteX10" fmla="*/ 605306 w 3075906"/>
                  <a:gd name="connsiteY10" fmla="*/ 3451539 h 5537916"/>
                  <a:gd name="connsiteX11" fmla="*/ 1416677 w 3075906"/>
                  <a:gd name="connsiteY11" fmla="*/ 2768958 h 5537916"/>
                  <a:gd name="connsiteX12" fmla="*/ 656823 w 3075906"/>
                  <a:gd name="connsiteY12" fmla="*/ 2176531 h 5537916"/>
                  <a:gd name="connsiteX13" fmla="*/ 103031 w 3075906"/>
                  <a:gd name="connsiteY13" fmla="*/ 1287887 h 5537916"/>
                  <a:gd name="connsiteX14" fmla="*/ 38636 w 3075906"/>
                  <a:gd name="connsiteY14" fmla="*/ 12879 h 5537916"/>
                  <a:gd name="connsiteX0" fmla="*/ 38636 w 3084492"/>
                  <a:gd name="connsiteY0" fmla="*/ 12879 h 5537916"/>
                  <a:gd name="connsiteX1" fmla="*/ 3039414 w 3084492"/>
                  <a:gd name="connsiteY1" fmla="*/ 0 h 5537916"/>
                  <a:gd name="connsiteX2" fmla="*/ 2923504 w 3084492"/>
                  <a:gd name="connsiteY2" fmla="*/ 1249251 h 5537916"/>
                  <a:gd name="connsiteX3" fmla="*/ 2343956 w 3084492"/>
                  <a:gd name="connsiteY3" fmla="*/ 2240923 h 5537916"/>
                  <a:gd name="connsiteX4" fmla="*/ 1700011 w 3084492"/>
                  <a:gd name="connsiteY4" fmla="*/ 2743199 h 5537916"/>
                  <a:gd name="connsiteX5" fmla="*/ 2459865 w 3084492"/>
                  <a:gd name="connsiteY5" fmla="*/ 3374265 h 5537916"/>
                  <a:gd name="connsiteX6" fmla="*/ 2987900 w 3084492"/>
                  <a:gd name="connsiteY6" fmla="*/ 4391696 h 5537916"/>
                  <a:gd name="connsiteX7" fmla="*/ 3039414 w 3084492"/>
                  <a:gd name="connsiteY7" fmla="*/ 5537916 h 5537916"/>
                  <a:gd name="connsiteX8" fmla="*/ 38636 w 3084492"/>
                  <a:gd name="connsiteY8" fmla="*/ 5525037 h 5537916"/>
                  <a:gd name="connsiteX9" fmla="*/ 128788 w 3084492"/>
                  <a:gd name="connsiteY9" fmla="*/ 4443212 h 5537916"/>
                  <a:gd name="connsiteX10" fmla="*/ 605306 w 3084492"/>
                  <a:gd name="connsiteY10" fmla="*/ 3451539 h 5537916"/>
                  <a:gd name="connsiteX11" fmla="*/ 1416677 w 3084492"/>
                  <a:gd name="connsiteY11" fmla="*/ 2768958 h 5537916"/>
                  <a:gd name="connsiteX12" fmla="*/ 656823 w 3084492"/>
                  <a:gd name="connsiteY12" fmla="*/ 2176531 h 5537916"/>
                  <a:gd name="connsiteX13" fmla="*/ 103031 w 3084492"/>
                  <a:gd name="connsiteY13" fmla="*/ 1287887 h 5537916"/>
                  <a:gd name="connsiteX14" fmla="*/ 38636 w 3084492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59865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21228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45817" h="5537916">
                    <a:moveTo>
                      <a:pt x="38636" y="12879"/>
                    </a:moveTo>
                    <a:lnTo>
                      <a:pt x="3039414" y="0"/>
                    </a:lnTo>
                    <a:cubicBezTo>
                      <a:pt x="3041561" y="506569"/>
                      <a:pt x="3045817" y="877061"/>
                      <a:pt x="2923504" y="1249251"/>
                    </a:cubicBezTo>
                    <a:cubicBezTo>
                      <a:pt x="2809740" y="1592688"/>
                      <a:pt x="2614412" y="2039154"/>
                      <a:pt x="2343956" y="2240923"/>
                    </a:cubicBezTo>
                    <a:cubicBezTo>
                      <a:pt x="2086379" y="2455571"/>
                      <a:pt x="1725768" y="2500646"/>
                      <a:pt x="1700011" y="2743199"/>
                    </a:cubicBezTo>
                    <a:cubicBezTo>
                      <a:pt x="1725769" y="2882719"/>
                      <a:pt x="2215166" y="3099516"/>
                      <a:pt x="2421228" y="3374265"/>
                    </a:cubicBezTo>
                    <a:cubicBezTo>
                      <a:pt x="2627290" y="3649015"/>
                      <a:pt x="2833353" y="4031088"/>
                      <a:pt x="2936384" y="4391696"/>
                    </a:cubicBezTo>
                    <a:cubicBezTo>
                      <a:pt x="3039415" y="4752304"/>
                      <a:pt x="3037268" y="5168722"/>
                      <a:pt x="3039414" y="5537916"/>
                    </a:cubicBezTo>
                    <a:lnTo>
                      <a:pt x="38636" y="5525037"/>
                    </a:lnTo>
                    <a:cubicBezTo>
                      <a:pt x="55807" y="5078569"/>
                      <a:pt x="34343" y="4788795"/>
                      <a:pt x="128788" y="4443212"/>
                    </a:cubicBezTo>
                    <a:cubicBezTo>
                      <a:pt x="223233" y="4097629"/>
                      <a:pt x="379927" y="3666186"/>
                      <a:pt x="605306" y="3451539"/>
                    </a:cubicBezTo>
                    <a:cubicBezTo>
                      <a:pt x="830685" y="3159618"/>
                      <a:pt x="1378040" y="2962141"/>
                      <a:pt x="1416677" y="2768958"/>
                    </a:cubicBezTo>
                    <a:cubicBezTo>
                      <a:pt x="1403797" y="2524259"/>
                      <a:pt x="873617" y="2423376"/>
                      <a:pt x="656823" y="2176531"/>
                    </a:cubicBezTo>
                    <a:cubicBezTo>
                      <a:pt x="440029" y="1994081"/>
                      <a:pt x="206062" y="1648496"/>
                      <a:pt x="103031" y="1287887"/>
                    </a:cubicBezTo>
                    <a:cubicBezTo>
                      <a:pt x="0" y="927278"/>
                      <a:pt x="6438" y="517301"/>
                      <a:pt x="38636" y="12879"/>
                    </a:cubicBezTo>
                    <a:close/>
                  </a:path>
                </a:pathLst>
              </a:cu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973502" y="5447009"/>
                <a:ext cx="27122" cy="966098"/>
              </a:xfrm>
              <a:custGeom>
                <a:avLst/>
                <a:gdLst>
                  <a:gd name="connsiteX0" fmla="*/ 25758 w 115910"/>
                  <a:gd name="connsiteY0" fmla="*/ 0 h 2240924"/>
                  <a:gd name="connsiteX1" fmla="*/ 0 w 115910"/>
                  <a:gd name="connsiteY1" fmla="*/ 2240924 h 2240924"/>
                  <a:gd name="connsiteX2" fmla="*/ 103031 w 115910"/>
                  <a:gd name="connsiteY2" fmla="*/ 2240924 h 2240924"/>
                  <a:gd name="connsiteX3" fmla="*/ 115910 w 115910"/>
                  <a:gd name="connsiteY3" fmla="*/ 25757 h 2240924"/>
                  <a:gd name="connsiteX4" fmla="*/ 25758 w 115910"/>
                  <a:gd name="connsiteY4" fmla="*/ 0 h 224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10" h="2240924">
                    <a:moveTo>
                      <a:pt x="25758" y="0"/>
                    </a:moveTo>
                    <a:lnTo>
                      <a:pt x="0" y="2240924"/>
                    </a:lnTo>
                    <a:lnTo>
                      <a:pt x="103031" y="2240924"/>
                    </a:lnTo>
                    <a:lnTo>
                      <a:pt x="115910" y="25757"/>
                    </a:lnTo>
                    <a:lnTo>
                      <a:pt x="25758" y="0"/>
                    </a:ln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536351" y="1824242"/>
              <a:ext cx="314509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3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36162" y="2584100"/>
              <a:ext cx="514886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1:7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198117" y="3289211"/>
              <a:ext cx="990977" cy="70788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1/8</a:t>
              </a:r>
            </a:p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(12.5%)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317823" y="1824242"/>
            <a:ext cx="990977" cy="4216615"/>
            <a:chOff x="6317823" y="1824242"/>
            <a:chExt cx="990977" cy="4216615"/>
          </a:xfrm>
        </p:grpSpPr>
        <p:grpSp>
          <p:nvGrpSpPr>
            <p:cNvPr id="42" name="Group 41"/>
            <p:cNvGrpSpPr/>
            <p:nvPr/>
          </p:nvGrpSpPr>
          <p:grpSpPr>
            <a:xfrm>
              <a:off x="6350414" y="4314423"/>
              <a:ext cx="925795" cy="1726434"/>
              <a:chOff x="5618235" y="4468199"/>
              <a:chExt cx="1074803" cy="1959871"/>
            </a:xfrm>
          </p:grpSpPr>
          <p:sp>
            <p:nvSpPr>
              <p:cNvPr id="26" name="Freeform 25"/>
              <p:cNvSpPr/>
              <p:nvPr/>
            </p:nvSpPr>
            <p:spPr>
              <a:xfrm>
                <a:off x="5618235" y="5534010"/>
                <a:ext cx="1074803" cy="894060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1101388 w 2711941"/>
                  <a:gd name="connsiteY6" fmla="*/ 1269891 h 1491557"/>
                  <a:gd name="connsiteX7" fmla="*/ 688529 w 2711941"/>
                  <a:gd name="connsiteY7" fmla="*/ 996573 h 1491557"/>
                  <a:gd name="connsiteX8" fmla="*/ 238136 w 2711941"/>
                  <a:gd name="connsiteY8" fmla="*/ 515011 h 1491557"/>
                  <a:gd name="connsiteX9" fmla="*/ 5123 w 2711941"/>
                  <a:gd name="connsiteY9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688529 w 2711941"/>
                  <a:gd name="connsiteY6" fmla="*/ 996573 h 1491557"/>
                  <a:gd name="connsiteX7" fmla="*/ 238136 w 2711941"/>
                  <a:gd name="connsiteY7" fmla="*/ 515011 h 1491557"/>
                  <a:gd name="connsiteX8" fmla="*/ 5123 w 2711941"/>
                  <a:gd name="connsiteY8" fmla="*/ 0 h 1491557"/>
                  <a:gd name="connsiteX0" fmla="*/ 5123 w 2804691"/>
                  <a:gd name="connsiteY0" fmla="*/ 0 h 1465118"/>
                  <a:gd name="connsiteX1" fmla="*/ 2711941 w 2804691"/>
                  <a:gd name="connsiteY1" fmla="*/ 7012 h 1465118"/>
                  <a:gd name="connsiteX2" fmla="*/ 2540144 w 2804691"/>
                  <a:gd name="connsiteY2" fmla="*/ 488981 h 1465118"/>
                  <a:gd name="connsiteX3" fmla="*/ 2177328 w 2804691"/>
                  <a:gd name="connsiteY3" fmla="*/ 918481 h 1465118"/>
                  <a:gd name="connsiteX4" fmla="*/ 2804691 w 2804691"/>
                  <a:gd name="connsiteY4" fmla="*/ 1464326 h 1465118"/>
                  <a:gd name="connsiteX5" fmla="*/ 1241585 w 2804691"/>
                  <a:gd name="connsiteY5" fmla="*/ 1465118 h 1465118"/>
                  <a:gd name="connsiteX6" fmla="*/ 688529 w 2804691"/>
                  <a:gd name="connsiteY6" fmla="*/ 996573 h 1465118"/>
                  <a:gd name="connsiteX7" fmla="*/ 238136 w 2804691"/>
                  <a:gd name="connsiteY7" fmla="*/ 515011 h 1465118"/>
                  <a:gd name="connsiteX8" fmla="*/ 5123 w 2804691"/>
                  <a:gd name="connsiteY8" fmla="*/ 0 h 1465118"/>
                  <a:gd name="connsiteX0" fmla="*/ 236654 w 3036222"/>
                  <a:gd name="connsiteY0" fmla="*/ 0 h 1478735"/>
                  <a:gd name="connsiteX1" fmla="*/ 2943472 w 3036222"/>
                  <a:gd name="connsiteY1" fmla="*/ 7012 h 1478735"/>
                  <a:gd name="connsiteX2" fmla="*/ 2771675 w 3036222"/>
                  <a:gd name="connsiteY2" fmla="*/ 488981 h 1478735"/>
                  <a:gd name="connsiteX3" fmla="*/ 2408859 w 3036222"/>
                  <a:gd name="connsiteY3" fmla="*/ 918481 h 1478735"/>
                  <a:gd name="connsiteX4" fmla="*/ 3036222 w 3036222"/>
                  <a:gd name="connsiteY4" fmla="*/ 1464326 h 1478735"/>
                  <a:gd name="connsiteX5" fmla="*/ 141789 w 3036222"/>
                  <a:gd name="connsiteY5" fmla="*/ 1478735 h 1478735"/>
                  <a:gd name="connsiteX6" fmla="*/ 920060 w 3036222"/>
                  <a:gd name="connsiteY6" fmla="*/ 996573 h 1478735"/>
                  <a:gd name="connsiteX7" fmla="*/ 469667 w 3036222"/>
                  <a:gd name="connsiteY7" fmla="*/ 515011 h 1478735"/>
                  <a:gd name="connsiteX8" fmla="*/ 236654 w 3036222"/>
                  <a:gd name="connsiteY8" fmla="*/ 0 h 1478735"/>
                  <a:gd name="connsiteX0" fmla="*/ 251356 w 3050924"/>
                  <a:gd name="connsiteY0" fmla="*/ 0 h 1478735"/>
                  <a:gd name="connsiteX1" fmla="*/ 2958174 w 3050924"/>
                  <a:gd name="connsiteY1" fmla="*/ 7012 h 1478735"/>
                  <a:gd name="connsiteX2" fmla="*/ 2786377 w 3050924"/>
                  <a:gd name="connsiteY2" fmla="*/ 488981 h 1478735"/>
                  <a:gd name="connsiteX3" fmla="*/ 2423561 w 3050924"/>
                  <a:gd name="connsiteY3" fmla="*/ 918481 h 1478735"/>
                  <a:gd name="connsiteX4" fmla="*/ 3050924 w 3050924"/>
                  <a:gd name="connsiteY4" fmla="*/ 1464326 h 1478735"/>
                  <a:gd name="connsiteX5" fmla="*/ 156491 w 3050924"/>
                  <a:gd name="connsiteY5" fmla="*/ 1478735 h 1478735"/>
                  <a:gd name="connsiteX6" fmla="*/ 143876 w 3050924"/>
                  <a:gd name="connsiteY6" fmla="*/ 574493 h 1478735"/>
                  <a:gd name="connsiteX7" fmla="*/ 484369 w 3050924"/>
                  <a:gd name="connsiteY7" fmla="*/ 515011 h 1478735"/>
                  <a:gd name="connsiteX8" fmla="*/ 251356 w 3050924"/>
                  <a:gd name="connsiteY8" fmla="*/ 0 h 1478735"/>
                  <a:gd name="connsiteX0" fmla="*/ 251356 w 3056271"/>
                  <a:gd name="connsiteY0" fmla="*/ 0 h 1478735"/>
                  <a:gd name="connsiteX1" fmla="*/ 2958174 w 3056271"/>
                  <a:gd name="connsiteY1" fmla="*/ 7012 h 1478735"/>
                  <a:gd name="connsiteX2" fmla="*/ 2786377 w 3056271"/>
                  <a:gd name="connsiteY2" fmla="*/ 488981 h 1478735"/>
                  <a:gd name="connsiteX3" fmla="*/ 3056271 w 3056271"/>
                  <a:gd name="connsiteY3" fmla="*/ 741480 h 1478735"/>
                  <a:gd name="connsiteX4" fmla="*/ 3050924 w 3056271"/>
                  <a:gd name="connsiteY4" fmla="*/ 1464326 h 1478735"/>
                  <a:gd name="connsiteX5" fmla="*/ 156491 w 3056271"/>
                  <a:gd name="connsiteY5" fmla="*/ 1478735 h 1478735"/>
                  <a:gd name="connsiteX6" fmla="*/ 143876 w 3056271"/>
                  <a:gd name="connsiteY6" fmla="*/ 574493 h 1478735"/>
                  <a:gd name="connsiteX7" fmla="*/ 484369 w 3056271"/>
                  <a:gd name="connsiteY7" fmla="*/ 515011 h 1478735"/>
                  <a:gd name="connsiteX8" fmla="*/ 251356 w 3056271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275462 h 1754197"/>
                  <a:gd name="connsiteX1" fmla="*/ 2958174 w 3052706"/>
                  <a:gd name="connsiteY1" fmla="*/ 282474 h 1754197"/>
                  <a:gd name="connsiteX2" fmla="*/ 2786377 w 3052706"/>
                  <a:gd name="connsiteY2" fmla="*/ 764443 h 1754197"/>
                  <a:gd name="connsiteX3" fmla="*/ 2990365 w 3052706"/>
                  <a:gd name="connsiteY3" fmla="*/ 826326 h 1754197"/>
                  <a:gd name="connsiteX4" fmla="*/ 3050924 w 3052706"/>
                  <a:gd name="connsiteY4" fmla="*/ 1739788 h 1754197"/>
                  <a:gd name="connsiteX5" fmla="*/ 156491 w 3052706"/>
                  <a:gd name="connsiteY5" fmla="*/ 1754197 h 1754197"/>
                  <a:gd name="connsiteX6" fmla="*/ 143876 w 3052706"/>
                  <a:gd name="connsiteY6" fmla="*/ 849955 h 1754197"/>
                  <a:gd name="connsiteX7" fmla="*/ 800724 w 3052706"/>
                  <a:gd name="connsiteY7" fmla="*/ 327548 h 1754197"/>
                  <a:gd name="connsiteX8" fmla="*/ 251356 w 3052706"/>
                  <a:gd name="connsiteY8" fmla="*/ 275462 h 1754197"/>
                  <a:gd name="connsiteX0" fmla="*/ 469051 w 3270401"/>
                  <a:gd name="connsiteY0" fmla="*/ 0 h 1478735"/>
                  <a:gd name="connsiteX1" fmla="*/ 3175869 w 3270401"/>
                  <a:gd name="connsiteY1" fmla="*/ 7012 h 1478735"/>
                  <a:gd name="connsiteX2" fmla="*/ 3004072 w 3270401"/>
                  <a:gd name="connsiteY2" fmla="*/ 488981 h 1478735"/>
                  <a:gd name="connsiteX3" fmla="*/ 3208060 w 3270401"/>
                  <a:gd name="connsiteY3" fmla="*/ 550864 h 1478735"/>
                  <a:gd name="connsiteX4" fmla="*/ 3268619 w 3270401"/>
                  <a:gd name="connsiteY4" fmla="*/ 1464326 h 1478735"/>
                  <a:gd name="connsiteX5" fmla="*/ 374186 w 3270401"/>
                  <a:gd name="connsiteY5" fmla="*/ 1478735 h 1478735"/>
                  <a:gd name="connsiteX6" fmla="*/ 361571 w 3270401"/>
                  <a:gd name="connsiteY6" fmla="*/ 574493 h 1478735"/>
                  <a:gd name="connsiteX7" fmla="*/ 469051 w 3270401"/>
                  <a:gd name="connsiteY7" fmla="*/ 0 h 1478735"/>
                  <a:gd name="connsiteX0" fmla="*/ 1541622 w 3038006"/>
                  <a:gd name="connsiteY0" fmla="*/ 0 h 1791889"/>
                  <a:gd name="connsiteX1" fmla="*/ 2943474 w 3038006"/>
                  <a:gd name="connsiteY1" fmla="*/ 320166 h 1791889"/>
                  <a:gd name="connsiteX2" fmla="*/ 2771677 w 3038006"/>
                  <a:gd name="connsiteY2" fmla="*/ 802135 h 1791889"/>
                  <a:gd name="connsiteX3" fmla="*/ 2975665 w 3038006"/>
                  <a:gd name="connsiteY3" fmla="*/ 864018 h 1791889"/>
                  <a:gd name="connsiteX4" fmla="*/ 3036224 w 3038006"/>
                  <a:gd name="connsiteY4" fmla="*/ 1777480 h 1791889"/>
                  <a:gd name="connsiteX5" fmla="*/ 141791 w 3038006"/>
                  <a:gd name="connsiteY5" fmla="*/ 1791889 h 1791889"/>
                  <a:gd name="connsiteX6" fmla="*/ 129176 w 3038006"/>
                  <a:gd name="connsiteY6" fmla="*/ 887647 h 1791889"/>
                  <a:gd name="connsiteX7" fmla="*/ 1541622 w 3038006"/>
                  <a:gd name="connsiteY7" fmla="*/ 0 h 1791889"/>
                  <a:gd name="connsiteX0" fmla="*/ 1541622 w 3038006"/>
                  <a:gd name="connsiteY0" fmla="*/ 0 h 1791889"/>
                  <a:gd name="connsiteX1" fmla="*/ 2771677 w 3038006"/>
                  <a:gd name="connsiteY1" fmla="*/ 802135 h 1791889"/>
                  <a:gd name="connsiteX2" fmla="*/ 2975665 w 3038006"/>
                  <a:gd name="connsiteY2" fmla="*/ 864018 h 1791889"/>
                  <a:gd name="connsiteX3" fmla="*/ 3036224 w 3038006"/>
                  <a:gd name="connsiteY3" fmla="*/ 1777480 h 1791889"/>
                  <a:gd name="connsiteX4" fmla="*/ 141791 w 3038006"/>
                  <a:gd name="connsiteY4" fmla="*/ 1791889 h 1791889"/>
                  <a:gd name="connsiteX5" fmla="*/ 129176 w 3038006"/>
                  <a:gd name="connsiteY5" fmla="*/ 887647 h 1791889"/>
                  <a:gd name="connsiteX6" fmla="*/ 1541622 w 3038006"/>
                  <a:gd name="connsiteY6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29176 w 3052974"/>
                  <a:gd name="connsiteY4" fmla="*/ 887647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26128"/>
                  <a:gd name="connsiteY0" fmla="*/ 0 h 1791889"/>
                  <a:gd name="connsiteX1" fmla="*/ 2824244 w 2926128"/>
                  <a:gd name="connsiteY1" fmla="*/ 700633 h 1791889"/>
                  <a:gd name="connsiteX2" fmla="*/ 2924346 w 2926128"/>
                  <a:gd name="connsiteY2" fmla="*/ 1777480 h 1791889"/>
                  <a:gd name="connsiteX3" fmla="*/ 29913 w 2926128"/>
                  <a:gd name="connsiteY3" fmla="*/ 1791889 h 1791889"/>
                  <a:gd name="connsiteX4" fmla="*/ 43662 w 2926128"/>
                  <a:gd name="connsiteY4" fmla="*/ 1051032 h 1791889"/>
                  <a:gd name="connsiteX5" fmla="*/ 1469287 w 2926128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656186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632554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632554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85108 w 2896214"/>
                  <a:gd name="connsiteY4" fmla="*/ 518402 h 1791889"/>
                  <a:gd name="connsiteX5" fmla="*/ 1439373 w 2896214"/>
                  <a:gd name="connsiteY5" fmla="*/ 0 h 1791889"/>
                  <a:gd name="connsiteX0" fmla="*/ 1908395 w 3365236"/>
                  <a:gd name="connsiteY0" fmla="*/ 0 h 1791889"/>
                  <a:gd name="connsiteX1" fmla="*/ 3263352 w 3365236"/>
                  <a:gd name="connsiteY1" fmla="*/ 632554 h 1791889"/>
                  <a:gd name="connsiteX2" fmla="*/ 3363454 w 3365236"/>
                  <a:gd name="connsiteY2" fmla="*/ 1777480 h 1791889"/>
                  <a:gd name="connsiteX3" fmla="*/ 469021 w 3365236"/>
                  <a:gd name="connsiteY3" fmla="*/ 1791889 h 1791889"/>
                  <a:gd name="connsiteX4" fmla="*/ 496605 w 3365236"/>
                  <a:gd name="connsiteY4" fmla="*/ 1211574 h 1791889"/>
                  <a:gd name="connsiteX5" fmla="*/ 654130 w 3365236"/>
                  <a:gd name="connsiteY5" fmla="*/ 518402 h 1791889"/>
                  <a:gd name="connsiteX6" fmla="*/ 1908395 w 3365236"/>
                  <a:gd name="connsiteY6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197446 w 3835993"/>
                  <a:gd name="connsiteY1" fmla="*/ 610118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197446 w 3835993"/>
                  <a:gd name="connsiteY1" fmla="*/ 610118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387824"/>
                  <a:gd name="connsiteY0" fmla="*/ 0 h 1791889"/>
                  <a:gd name="connsiteX1" fmla="*/ 3197446 w 3387824"/>
                  <a:gd name="connsiteY1" fmla="*/ 610118 h 1791889"/>
                  <a:gd name="connsiteX2" fmla="*/ 3330617 w 3387824"/>
                  <a:gd name="connsiteY2" fmla="*/ 1177920 h 1791889"/>
                  <a:gd name="connsiteX3" fmla="*/ 3363454 w 3387824"/>
                  <a:gd name="connsiteY3" fmla="*/ 1777480 h 1791889"/>
                  <a:gd name="connsiteX4" fmla="*/ 469021 w 3387824"/>
                  <a:gd name="connsiteY4" fmla="*/ 1791889 h 1791889"/>
                  <a:gd name="connsiteX5" fmla="*/ 496605 w 3387824"/>
                  <a:gd name="connsiteY5" fmla="*/ 1211574 h 1791889"/>
                  <a:gd name="connsiteX6" fmla="*/ 654130 w 3387824"/>
                  <a:gd name="connsiteY6" fmla="*/ 518402 h 1791889"/>
                  <a:gd name="connsiteX7" fmla="*/ 1908395 w 3387824"/>
                  <a:gd name="connsiteY7" fmla="*/ 0 h 1791889"/>
                  <a:gd name="connsiteX0" fmla="*/ 1473406 w 2952835"/>
                  <a:gd name="connsiteY0" fmla="*/ 0 h 1791889"/>
                  <a:gd name="connsiteX1" fmla="*/ 2762457 w 2952835"/>
                  <a:gd name="connsiteY1" fmla="*/ 61011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219141 w 2952835"/>
                  <a:gd name="connsiteY6" fmla="*/ 518402 h 1791889"/>
                  <a:gd name="connsiteX7" fmla="*/ 1473406 w 2952835"/>
                  <a:gd name="connsiteY7" fmla="*/ 0 h 1791889"/>
                  <a:gd name="connsiteX0" fmla="*/ 1473406 w 2952835"/>
                  <a:gd name="connsiteY0" fmla="*/ 0 h 1791889"/>
                  <a:gd name="connsiteX1" fmla="*/ 2762457 w 2952835"/>
                  <a:gd name="connsiteY1" fmla="*/ 61011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324595 w 2952835"/>
                  <a:gd name="connsiteY6" fmla="*/ 406219 h 1791889"/>
                  <a:gd name="connsiteX7" fmla="*/ 1473406 w 2952835"/>
                  <a:gd name="connsiteY7" fmla="*/ 0 h 1791889"/>
                  <a:gd name="connsiteX0" fmla="*/ 1473406 w 2952835"/>
                  <a:gd name="connsiteY0" fmla="*/ 0 h 1791889"/>
                  <a:gd name="connsiteX1" fmla="*/ 2657006 w 2952835"/>
                  <a:gd name="connsiteY1" fmla="*/ 41940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324595 w 2952835"/>
                  <a:gd name="connsiteY6" fmla="*/ 406219 h 1791889"/>
                  <a:gd name="connsiteX7" fmla="*/ 1473406 w 2952835"/>
                  <a:gd name="connsiteY7" fmla="*/ 0 h 1791889"/>
                  <a:gd name="connsiteX0" fmla="*/ 1486589 w 2952835"/>
                  <a:gd name="connsiteY0" fmla="*/ 0 h 1926509"/>
                  <a:gd name="connsiteX1" fmla="*/ 2657006 w 2952835"/>
                  <a:gd name="connsiteY1" fmla="*/ 554028 h 1926509"/>
                  <a:gd name="connsiteX2" fmla="*/ 2895628 w 2952835"/>
                  <a:gd name="connsiteY2" fmla="*/ 1312540 h 1926509"/>
                  <a:gd name="connsiteX3" fmla="*/ 2928465 w 2952835"/>
                  <a:gd name="connsiteY3" fmla="*/ 1912100 h 1926509"/>
                  <a:gd name="connsiteX4" fmla="*/ 34032 w 2952835"/>
                  <a:gd name="connsiteY4" fmla="*/ 1926509 h 1926509"/>
                  <a:gd name="connsiteX5" fmla="*/ 61616 w 2952835"/>
                  <a:gd name="connsiteY5" fmla="*/ 1346194 h 1926509"/>
                  <a:gd name="connsiteX6" fmla="*/ 324595 w 2952835"/>
                  <a:gd name="connsiteY6" fmla="*/ 540839 h 1926509"/>
                  <a:gd name="connsiteX7" fmla="*/ 1486589 w 2952835"/>
                  <a:gd name="connsiteY7" fmla="*/ 0 h 1926509"/>
                  <a:gd name="connsiteX0" fmla="*/ 1508551 w 2974797"/>
                  <a:gd name="connsiteY0" fmla="*/ 0 h 1926509"/>
                  <a:gd name="connsiteX1" fmla="*/ 2678968 w 2974797"/>
                  <a:gd name="connsiteY1" fmla="*/ 554028 h 1926509"/>
                  <a:gd name="connsiteX2" fmla="*/ 2917590 w 2974797"/>
                  <a:gd name="connsiteY2" fmla="*/ 1312540 h 1926509"/>
                  <a:gd name="connsiteX3" fmla="*/ 2950427 w 2974797"/>
                  <a:gd name="connsiteY3" fmla="*/ 1912100 h 1926509"/>
                  <a:gd name="connsiteX4" fmla="*/ 55994 w 2974797"/>
                  <a:gd name="connsiteY4" fmla="*/ 1926509 h 1926509"/>
                  <a:gd name="connsiteX5" fmla="*/ 83578 w 2974797"/>
                  <a:gd name="connsiteY5" fmla="*/ 1346194 h 1926509"/>
                  <a:gd name="connsiteX6" fmla="*/ 557460 w 2974797"/>
                  <a:gd name="connsiteY6" fmla="*/ 260382 h 1926509"/>
                  <a:gd name="connsiteX7" fmla="*/ 1508551 w 2974797"/>
                  <a:gd name="connsiteY7" fmla="*/ 0 h 1926509"/>
                  <a:gd name="connsiteX0" fmla="*/ 1508551 w 2991392"/>
                  <a:gd name="connsiteY0" fmla="*/ 0 h 1926509"/>
                  <a:gd name="connsiteX1" fmla="*/ 2507607 w 2991392"/>
                  <a:gd name="connsiteY1" fmla="*/ 318444 h 1926509"/>
                  <a:gd name="connsiteX2" fmla="*/ 2917590 w 2991392"/>
                  <a:gd name="connsiteY2" fmla="*/ 1312540 h 1926509"/>
                  <a:gd name="connsiteX3" fmla="*/ 2950427 w 2991392"/>
                  <a:gd name="connsiteY3" fmla="*/ 1912100 h 1926509"/>
                  <a:gd name="connsiteX4" fmla="*/ 55994 w 2991392"/>
                  <a:gd name="connsiteY4" fmla="*/ 1926509 h 1926509"/>
                  <a:gd name="connsiteX5" fmla="*/ 83578 w 2991392"/>
                  <a:gd name="connsiteY5" fmla="*/ 1346194 h 1926509"/>
                  <a:gd name="connsiteX6" fmla="*/ 557460 w 2991392"/>
                  <a:gd name="connsiteY6" fmla="*/ 260382 h 1926509"/>
                  <a:gd name="connsiteX7" fmla="*/ 1508551 w 2991392"/>
                  <a:gd name="connsiteY7" fmla="*/ 0 h 1926509"/>
                  <a:gd name="connsiteX0" fmla="*/ 1508551 w 2991392"/>
                  <a:gd name="connsiteY0" fmla="*/ 0 h 2106002"/>
                  <a:gd name="connsiteX1" fmla="*/ 2507607 w 2991392"/>
                  <a:gd name="connsiteY1" fmla="*/ 497937 h 2106002"/>
                  <a:gd name="connsiteX2" fmla="*/ 2917590 w 2991392"/>
                  <a:gd name="connsiteY2" fmla="*/ 1492033 h 2106002"/>
                  <a:gd name="connsiteX3" fmla="*/ 2950427 w 2991392"/>
                  <a:gd name="connsiteY3" fmla="*/ 2091593 h 2106002"/>
                  <a:gd name="connsiteX4" fmla="*/ 55994 w 2991392"/>
                  <a:gd name="connsiteY4" fmla="*/ 2106002 h 2106002"/>
                  <a:gd name="connsiteX5" fmla="*/ 83578 w 2991392"/>
                  <a:gd name="connsiteY5" fmla="*/ 1525687 h 2106002"/>
                  <a:gd name="connsiteX6" fmla="*/ 557460 w 2991392"/>
                  <a:gd name="connsiteY6" fmla="*/ 439875 h 2106002"/>
                  <a:gd name="connsiteX7" fmla="*/ 1508551 w 2991392"/>
                  <a:gd name="connsiteY7" fmla="*/ 0 h 2106002"/>
                  <a:gd name="connsiteX0" fmla="*/ 1508551 w 2991392"/>
                  <a:gd name="connsiteY0" fmla="*/ 0 h 2106002"/>
                  <a:gd name="connsiteX1" fmla="*/ 2507607 w 2991392"/>
                  <a:gd name="connsiteY1" fmla="*/ 497937 h 2106002"/>
                  <a:gd name="connsiteX2" fmla="*/ 2917590 w 2991392"/>
                  <a:gd name="connsiteY2" fmla="*/ 1492033 h 2106002"/>
                  <a:gd name="connsiteX3" fmla="*/ 2950427 w 2991392"/>
                  <a:gd name="connsiteY3" fmla="*/ 2091593 h 2106002"/>
                  <a:gd name="connsiteX4" fmla="*/ 55994 w 2991392"/>
                  <a:gd name="connsiteY4" fmla="*/ 2106002 h 2106002"/>
                  <a:gd name="connsiteX5" fmla="*/ 83578 w 2991392"/>
                  <a:gd name="connsiteY5" fmla="*/ 1525687 h 2106002"/>
                  <a:gd name="connsiteX6" fmla="*/ 228279 w 2991392"/>
                  <a:gd name="connsiteY6" fmla="*/ 953592 h 2106002"/>
                  <a:gd name="connsiteX7" fmla="*/ 557460 w 2991392"/>
                  <a:gd name="connsiteY7" fmla="*/ 439875 h 2106002"/>
                  <a:gd name="connsiteX8" fmla="*/ 1508551 w 2991392"/>
                  <a:gd name="connsiteY8" fmla="*/ 0 h 2106002"/>
                  <a:gd name="connsiteX0" fmla="*/ 1508551 w 2974797"/>
                  <a:gd name="connsiteY0" fmla="*/ 0 h 2106002"/>
                  <a:gd name="connsiteX1" fmla="*/ 2507607 w 2974797"/>
                  <a:gd name="connsiteY1" fmla="*/ 497937 h 2106002"/>
                  <a:gd name="connsiteX2" fmla="*/ 2745936 w 2974797"/>
                  <a:gd name="connsiteY2" fmla="*/ 908719 h 2106002"/>
                  <a:gd name="connsiteX3" fmla="*/ 2917590 w 2974797"/>
                  <a:gd name="connsiteY3" fmla="*/ 1492033 h 2106002"/>
                  <a:gd name="connsiteX4" fmla="*/ 2950427 w 2974797"/>
                  <a:gd name="connsiteY4" fmla="*/ 2091593 h 2106002"/>
                  <a:gd name="connsiteX5" fmla="*/ 55994 w 2974797"/>
                  <a:gd name="connsiteY5" fmla="*/ 2106002 h 2106002"/>
                  <a:gd name="connsiteX6" fmla="*/ 83578 w 2974797"/>
                  <a:gd name="connsiteY6" fmla="*/ 1525687 h 2106002"/>
                  <a:gd name="connsiteX7" fmla="*/ 228279 w 2974797"/>
                  <a:gd name="connsiteY7" fmla="*/ 953592 h 2106002"/>
                  <a:gd name="connsiteX8" fmla="*/ 557460 w 2974797"/>
                  <a:gd name="connsiteY8" fmla="*/ 439875 h 2106002"/>
                  <a:gd name="connsiteX9" fmla="*/ 1508551 w 2974797"/>
                  <a:gd name="connsiteY9" fmla="*/ 0 h 2106002"/>
                  <a:gd name="connsiteX0" fmla="*/ 1508551 w 2974797"/>
                  <a:gd name="connsiteY0" fmla="*/ 0 h 2106002"/>
                  <a:gd name="connsiteX1" fmla="*/ 2441699 w 2974797"/>
                  <a:gd name="connsiteY1" fmla="*/ 430627 h 2106002"/>
                  <a:gd name="connsiteX2" fmla="*/ 2745936 w 2974797"/>
                  <a:gd name="connsiteY2" fmla="*/ 908719 h 2106002"/>
                  <a:gd name="connsiteX3" fmla="*/ 2917590 w 2974797"/>
                  <a:gd name="connsiteY3" fmla="*/ 1492033 h 2106002"/>
                  <a:gd name="connsiteX4" fmla="*/ 2950427 w 2974797"/>
                  <a:gd name="connsiteY4" fmla="*/ 2091593 h 2106002"/>
                  <a:gd name="connsiteX5" fmla="*/ 55994 w 2974797"/>
                  <a:gd name="connsiteY5" fmla="*/ 2106002 h 2106002"/>
                  <a:gd name="connsiteX6" fmla="*/ 83578 w 2974797"/>
                  <a:gd name="connsiteY6" fmla="*/ 1525687 h 2106002"/>
                  <a:gd name="connsiteX7" fmla="*/ 228279 w 2974797"/>
                  <a:gd name="connsiteY7" fmla="*/ 953592 h 2106002"/>
                  <a:gd name="connsiteX8" fmla="*/ 557460 w 2974797"/>
                  <a:gd name="connsiteY8" fmla="*/ 439875 h 2106002"/>
                  <a:gd name="connsiteX9" fmla="*/ 1508551 w 2974797"/>
                  <a:gd name="connsiteY9" fmla="*/ 0 h 210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74797" h="2106002">
                    <a:moveTo>
                      <a:pt x="1508551" y="0"/>
                    </a:moveTo>
                    <a:cubicBezTo>
                      <a:pt x="1722937" y="301621"/>
                      <a:pt x="1752782" y="333239"/>
                      <a:pt x="2441699" y="430627"/>
                    </a:cubicBezTo>
                    <a:cubicBezTo>
                      <a:pt x="2636946" y="587689"/>
                      <a:pt x="2666621" y="731818"/>
                      <a:pt x="2745936" y="908719"/>
                    </a:cubicBezTo>
                    <a:cubicBezTo>
                      <a:pt x="2825251" y="1085620"/>
                      <a:pt x="2883508" y="1294887"/>
                      <a:pt x="2917590" y="1492033"/>
                    </a:cubicBezTo>
                    <a:cubicBezTo>
                      <a:pt x="2951672" y="1689179"/>
                      <a:pt x="2974797" y="1753680"/>
                      <a:pt x="2950427" y="2091593"/>
                    </a:cubicBezTo>
                    <a:lnTo>
                      <a:pt x="55994" y="2106002"/>
                    </a:lnTo>
                    <a:cubicBezTo>
                      <a:pt x="21962" y="1731225"/>
                      <a:pt x="0" y="1803375"/>
                      <a:pt x="83578" y="1525687"/>
                    </a:cubicBezTo>
                    <a:cubicBezTo>
                      <a:pt x="121080" y="1339228"/>
                      <a:pt x="149299" y="1134561"/>
                      <a:pt x="228279" y="953592"/>
                    </a:cubicBezTo>
                    <a:cubicBezTo>
                      <a:pt x="307259" y="772623"/>
                      <a:pt x="352869" y="604416"/>
                      <a:pt x="557460" y="439875"/>
                    </a:cubicBezTo>
                    <a:cubicBezTo>
                      <a:pt x="1377338" y="315956"/>
                      <a:pt x="1263588" y="298814"/>
                      <a:pt x="1508551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853113" y="5267325"/>
                <a:ext cx="566737" cy="188918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727552 w 2711941"/>
                  <a:gd name="connsiteY8" fmla="*/ 893121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9 w 2706816"/>
                  <a:gd name="connsiteY2" fmla="*/ 488981 h 1491557"/>
                  <a:gd name="connsiteX3" fmla="*/ 2172203 w 2706816"/>
                  <a:gd name="connsiteY3" fmla="*/ 918481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9 w 2706816"/>
                  <a:gd name="connsiteY2" fmla="*/ 488981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8 w 2706816"/>
                  <a:gd name="connsiteY2" fmla="*/ 463116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06816" h="1491557">
                    <a:moveTo>
                      <a:pt x="-2" y="0"/>
                    </a:moveTo>
                    <a:lnTo>
                      <a:pt x="2706816" y="7012"/>
                    </a:lnTo>
                    <a:lnTo>
                      <a:pt x="2535018" y="463116"/>
                    </a:lnTo>
                    <a:lnTo>
                      <a:pt x="1957593" y="840895"/>
                    </a:lnTo>
                    <a:lnTo>
                      <a:pt x="1609211" y="1282906"/>
                    </a:lnTo>
                    <a:lnTo>
                      <a:pt x="1534146" y="1491557"/>
                    </a:lnTo>
                    <a:lnTo>
                      <a:pt x="1236460" y="1465118"/>
                    </a:lnTo>
                    <a:cubicBezTo>
                      <a:pt x="1150969" y="1434681"/>
                      <a:pt x="1181935" y="1365224"/>
                      <a:pt x="1096263" y="1269891"/>
                    </a:cubicBezTo>
                    <a:cubicBezTo>
                      <a:pt x="1010591" y="1174558"/>
                      <a:pt x="846792" y="1027556"/>
                      <a:pt x="722427" y="893121"/>
                    </a:cubicBezTo>
                    <a:cubicBezTo>
                      <a:pt x="598062" y="758687"/>
                      <a:pt x="489778" y="704064"/>
                      <a:pt x="350073" y="463284"/>
                    </a:cubicBezTo>
                    <a:cubicBezTo>
                      <a:pt x="111936" y="135736"/>
                      <a:pt x="154497" y="354707"/>
                      <a:pt x="-2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621080" y="4468199"/>
                <a:ext cx="1069021" cy="1957589"/>
              </a:xfrm>
              <a:custGeom>
                <a:avLst/>
                <a:gdLst>
                  <a:gd name="connsiteX0" fmla="*/ 25758 w 2678806"/>
                  <a:gd name="connsiteY0" fmla="*/ 51515 h 4945487"/>
                  <a:gd name="connsiteX1" fmla="*/ 2653048 w 2678806"/>
                  <a:gd name="connsiteY1" fmla="*/ 64394 h 4945487"/>
                  <a:gd name="connsiteX2" fmla="*/ 2678806 w 2678806"/>
                  <a:gd name="connsiteY2" fmla="*/ 1738648 h 4945487"/>
                  <a:gd name="connsiteX3" fmla="*/ 1558344 w 2678806"/>
                  <a:gd name="connsiteY3" fmla="*/ 2691684 h 4945487"/>
                  <a:gd name="connsiteX4" fmla="*/ 2678806 w 2678806"/>
                  <a:gd name="connsiteY4" fmla="*/ 3477296 h 4945487"/>
                  <a:gd name="connsiteX5" fmla="*/ 2640169 w 2678806"/>
                  <a:gd name="connsiteY5" fmla="*/ 4945487 h 4945487"/>
                  <a:gd name="connsiteX6" fmla="*/ 0 w 2678806"/>
                  <a:gd name="connsiteY6" fmla="*/ 4893972 h 4945487"/>
                  <a:gd name="connsiteX7" fmla="*/ 38637 w 2678806"/>
                  <a:gd name="connsiteY7" fmla="*/ 3464417 h 4945487"/>
                  <a:gd name="connsiteX8" fmla="*/ 1275009 w 2678806"/>
                  <a:gd name="connsiteY8" fmla="*/ 2665927 h 4945487"/>
                  <a:gd name="connsiteX9" fmla="*/ 115910 w 2678806"/>
                  <a:gd name="connsiteY9" fmla="*/ 1648496 h 4945487"/>
                  <a:gd name="connsiteX10" fmla="*/ 90152 w 2678806"/>
                  <a:gd name="connsiteY10" fmla="*/ 0 h 4945487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11" fmla="*/ 25758 w 2768958"/>
                  <a:gd name="connsiteY11" fmla="*/ 605306 h 5499278"/>
                  <a:gd name="connsiteX0" fmla="*/ 90152 w 2768958"/>
                  <a:gd name="connsiteY0" fmla="*/ 553791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0 w 2987899"/>
                  <a:gd name="connsiteY0" fmla="*/ 0 h 5499279"/>
                  <a:gd name="connsiteX1" fmla="*/ 2987899 w 2987899"/>
                  <a:gd name="connsiteY1" fmla="*/ 1 h 5499279"/>
                  <a:gd name="connsiteX2" fmla="*/ 2897747 w 2987899"/>
                  <a:gd name="connsiteY2" fmla="*/ 2292440 h 5499279"/>
                  <a:gd name="connsiteX3" fmla="*/ 1777285 w 2987899"/>
                  <a:gd name="connsiteY3" fmla="*/ 3245476 h 5499279"/>
                  <a:gd name="connsiteX4" fmla="*/ 2897747 w 2987899"/>
                  <a:gd name="connsiteY4" fmla="*/ 4031088 h 5499279"/>
                  <a:gd name="connsiteX5" fmla="*/ 2859110 w 2987899"/>
                  <a:gd name="connsiteY5" fmla="*/ 5499279 h 5499279"/>
                  <a:gd name="connsiteX6" fmla="*/ 218941 w 2987899"/>
                  <a:gd name="connsiteY6" fmla="*/ 5447764 h 5499279"/>
                  <a:gd name="connsiteX7" fmla="*/ 257578 w 2987899"/>
                  <a:gd name="connsiteY7" fmla="*/ 4018209 h 5499279"/>
                  <a:gd name="connsiteX8" fmla="*/ 1493950 w 2987899"/>
                  <a:gd name="connsiteY8" fmla="*/ 3219719 h 5499279"/>
                  <a:gd name="connsiteX9" fmla="*/ 334851 w 2987899"/>
                  <a:gd name="connsiteY9" fmla="*/ 2202288 h 5499279"/>
                  <a:gd name="connsiteX10" fmla="*/ 0 w 2987899"/>
                  <a:gd name="connsiteY10" fmla="*/ 0 h 5499279"/>
                  <a:gd name="connsiteX0" fmla="*/ 0 w 2987899"/>
                  <a:gd name="connsiteY0" fmla="*/ 0 h 5640947"/>
                  <a:gd name="connsiteX1" fmla="*/ 2987899 w 2987899"/>
                  <a:gd name="connsiteY1" fmla="*/ 1 h 5640947"/>
                  <a:gd name="connsiteX2" fmla="*/ 2897747 w 2987899"/>
                  <a:gd name="connsiteY2" fmla="*/ 2292440 h 5640947"/>
                  <a:gd name="connsiteX3" fmla="*/ 1777285 w 2987899"/>
                  <a:gd name="connsiteY3" fmla="*/ 3245476 h 5640947"/>
                  <a:gd name="connsiteX4" fmla="*/ 2897747 w 2987899"/>
                  <a:gd name="connsiteY4" fmla="*/ 4031088 h 5640947"/>
                  <a:gd name="connsiteX5" fmla="*/ 2859110 w 2987899"/>
                  <a:gd name="connsiteY5" fmla="*/ 5499279 h 5640947"/>
                  <a:gd name="connsiteX6" fmla="*/ 0 w 2987899"/>
                  <a:gd name="connsiteY6" fmla="*/ 5640947 h 5640947"/>
                  <a:gd name="connsiteX7" fmla="*/ 257578 w 2987899"/>
                  <a:gd name="connsiteY7" fmla="*/ 4018209 h 5640947"/>
                  <a:gd name="connsiteX8" fmla="*/ 1493950 w 2987899"/>
                  <a:gd name="connsiteY8" fmla="*/ 3219719 h 5640947"/>
                  <a:gd name="connsiteX9" fmla="*/ 334851 w 2987899"/>
                  <a:gd name="connsiteY9" fmla="*/ 2202288 h 5640947"/>
                  <a:gd name="connsiteX10" fmla="*/ 0 w 2987899"/>
                  <a:gd name="connsiteY10" fmla="*/ 0 h 5640947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897747 w 3000778"/>
                  <a:gd name="connsiteY4" fmla="*/ 403108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8 w 3000778"/>
                  <a:gd name="connsiteY7" fmla="*/ 4507606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00012 w 3000778"/>
                  <a:gd name="connsiteY3" fmla="*/ 2975019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656823 w 3000778"/>
                  <a:gd name="connsiteY10" fmla="*/ 2137893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57955 w 3058733"/>
                  <a:gd name="connsiteY0" fmla="*/ 0 h 5653826"/>
                  <a:gd name="connsiteX1" fmla="*/ 3045854 w 3058733"/>
                  <a:gd name="connsiteY1" fmla="*/ 1 h 5653826"/>
                  <a:gd name="connsiteX2" fmla="*/ 3058733 w 3058733"/>
                  <a:gd name="connsiteY2" fmla="*/ 1429555 h 5653826"/>
                  <a:gd name="connsiteX3" fmla="*/ 2595094 w 3058733"/>
                  <a:gd name="connsiteY3" fmla="*/ 2228045 h 5653826"/>
                  <a:gd name="connsiteX4" fmla="*/ 1757967 w 3058733"/>
                  <a:gd name="connsiteY4" fmla="*/ 2975019 h 5653826"/>
                  <a:gd name="connsiteX5" fmla="*/ 2582215 w 3058733"/>
                  <a:gd name="connsiteY5" fmla="*/ 3567448 h 5653826"/>
                  <a:gd name="connsiteX6" fmla="*/ 3058733 w 3058733"/>
                  <a:gd name="connsiteY6" fmla="*/ 4584879 h 5653826"/>
                  <a:gd name="connsiteX7" fmla="*/ 3058733 w 3058733"/>
                  <a:gd name="connsiteY7" fmla="*/ 5653826 h 5653826"/>
                  <a:gd name="connsiteX8" fmla="*/ 57955 w 3058733"/>
                  <a:gd name="connsiteY8" fmla="*/ 5640947 h 5653826"/>
                  <a:gd name="connsiteX9" fmla="*/ 70834 w 3058733"/>
                  <a:gd name="connsiteY9" fmla="*/ 4520485 h 5653826"/>
                  <a:gd name="connsiteX10" fmla="*/ 482958 w 3058733"/>
                  <a:gd name="connsiteY10" fmla="*/ 3541691 h 5653826"/>
                  <a:gd name="connsiteX11" fmla="*/ 1410237 w 3058733"/>
                  <a:gd name="connsiteY11" fmla="*/ 2949262 h 5653826"/>
                  <a:gd name="connsiteX12" fmla="*/ 482958 w 3058733"/>
                  <a:gd name="connsiteY12" fmla="*/ 2240924 h 5653826"/>
                  <a:gd name="connsiteX13" fmla="*/ 70834 w 3058733"/>
                  <a:gd name="connsiteY13" fmla="*/ 1403797 h 5653826"/>
                  <a:gd name="connsiteX14" fmla="*/ 57955 w 3058733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3020096 w 3520226"/>
                  <a:gd name="connsiteY6" fmla="*/ 4584879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069465"/>
                  <a:gd name="connsiteY0" fmla="*/ 0 h 5653826"/>
                  <a:gd name="connsiteX1" fmla="*/ 3007217 w 3069465"/>
                  <a:gd name="connsiteY1" fmla="*/ 1 h 5653826"/>
                  <a:gd name="connsiteX2" fmla="*/ 3020096 w 3069465"/>
                  <a:gd name="connsiteY2" fmla="*/ 1429555 h 5653826"/>
                  <a:gd name="connsiteX3" fmla="*/ 2556457 w 3069465"/>
                  <a:gd name="connsiteY3" fmla="*/ 2228045 h 5653826"/>
                  <a:gd name="connsiteX4" fmla="*/ 1719330 w 3069465"/>
                  <a:gd name="connsiteY4" fmla="*/ 2975019 h 5653826"/>
                  <a:gd name="connsiteX5" fmla="*/ 2543578 w 3069465"/>
                  <a:gd name="connsiteY5" fmla="*/ 3567448 h 5653826"/>
                  <a:gd name="connsiteX6" fmla="*/ 2968581 w 3069465"/>
                  <a:gd name="connsiteY6" fmla="*/ 4559122 h 5653826"/>
                  <a:gd name="connsiteX7" fmla="*/ 3020096 w 3069465"/>
                  <a:gd name="connsiteY7" fmla="*/ 5653826 h 5653826"/>
                  <a:gd name="connsiteX8" fmla="*/ 19318 w 3069465"/>
                  <a:gd name="connsiteY8" fmla="*/ 5640947 h 5653826"/>
                  <a:gd name="connsiteX9" fmla="*/ 70834 w 3069465"/>
                  <a:gd name="connsiteY9" fmla="*/ 4520485 h 5653826"/>
                  <a:gd name="connsiteX10" fmla="*/ 444321 w 3069465"/>
                  <a:gd name="connsiteY10" fmla="*/ 3541691 h 5653826"/>
                  <a:gd name="connsiteX11" fmla="*/ 1371600 w 3069465"/>
                  <a:gd name="connsiteY11" fmla="*/ 2949262 h 5653826"/>
                  <a:gd name="connsiteX12" fmla="*/ 444321 w 3069465"/>
                  <a:gd name="connsiteY12" fmla="*/ 2240924 h 5653826"/>
                  <a:gd name="connsiteX13" fmla="*/ 32197 w 3069465"/>
                  <a:gd name="connsiteY13" fmla="*/ 1403797 h 5653826"/>
                  <a:gd name="connsiteX14" fmla="*/ 19318 w 3069465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2904187 w 3020096"/>
                  <a:gd name="connsiteY6" fmla="*/ 4520485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2884869 w 3000778"/>
                  <a:gd name="connsiteY6" fmla="*/ 4520485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90152 w 3000778"/>
                  <a:gd name="connsiteY9" fmla="*/ 4559122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08716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3032976 w 3032976"/>
                  <a:gd name="connsiteY2" fmla="*/ 1429555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2981460 w 3032976"/>
                  <a:gd name="connsiteY2" fmla="*/ 1416676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732210 w 3052257"/>
                  <a:gd name="connsiteY4" fmla="*/ 297501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93573 w 3052257"/>
                  <a:gd name="connsiteY4" fmla="*/ 2923503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884868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60232 w 3052257"/>
                  <a:gd name="connsiteY12" fmla="*/ 2215166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27669 w 3052257"/>
                  <a:gd name="connsiteY5" fmla="*/ 3580327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128788 h 5653825"/>
                  <a:gd name="connsiteX1" fmla="*/ 3020097 w 3052257"/>
                  <a:gd name="connsiteY1" fmla="*/ 0 h 5653825"/>
                  <a:gd name="connsiteX2" fmla="*/ 2981460 w 3052257"/>
                  <a:gd name="connsiteY2" fmla="*/ 1416675 h 5653825"/>
                  <a:gd name="connsiteX3" fmla="*/ 2479185 w 3052257"/>
                  <a:gd name="connsiteY3" fmla="*/ 2266680 h 5653825"/>
                  <a:gd name="connsiteX4" fmla="*/ 1629179 w 3052257"/>
                  <a:gd name="connsiteY4" fmla="*/ 2884866 h 5653825"/>
                  <a:gd name="connsiteX5" fmla="*/ 2427669 w 3052257"/>
                  <a:gd name="connsiteY5" fmla="*/ 3580326 h 5653825"/>
                  <a:gd name="connsiteX6" fmla="*/ 2917067 w 3052257"/>
                  <a:gd name="connsiteY6" fmla="*/ 4520484 h 5653825"/>
                  <a:gd name="connsiteX7" fmla="*/ 3032976 w 3052257"/>
                  <a:gd name="connsiteY7" fmla="*/ 5653825 h 5653825"/>
                  <a:gd name="connsiteX8" fmla="*/ 32198 w 3052257"/>
                  <a:gd name="connsiteY8" fmla="*/ 5640946 h 5653825"/>
                  <a:gd name="connsiteX9" fmla="*/ 122350 w 3052257"/>
                  <a:gd name="connsiteY9" fmla="*/ 4559121 h 5653825"/>
                  <a:gd name="connsiteX10" fmla="*/ 598868 w 3052257"/>
                  <a:gd name="connsiteY10" fmla="*/ 3567448 h 5653825"/>
                  <a:gd name="connsiteX11" fmla="*/ 1435996 w 3052257"/>
                  <a:gd name="connsiteY11" fmla="*/ 2884867 h 5653825"/>
                  <a:gd name="connsiteX12" fmla="*/ 598869 w 3052257"/>
                  <a:gd name="connsiteY12" fmla="*/ 2253802 h 5653825"/>
                  <a:gd name="connsiteX13" fmla="*/ 96593 w 3052257"/>
                  <a:gd name="connsiteY13" fmla="*/ 1403796 h 5653825"/>
                  <a:gd name="connsiteX14" fmla="*/ 32198 w 3052257"/>
                  <a:gd name="connsiteY14" fmla="*/ 128788 h 5653825"/>
                  <a:gd name="connsiteX0" fmla="*/ 32198 w 3052257"/>
                  <a:gd name="connsiteY0" fmla="*/ 0 h 5525037"/>
                  <a:gd name="connsiteX1" fmla="*/ 3032976 w 3052257"/>
                  <a:gd name="connsiteY1" fmla="*/ 25758 h 5525037"/>
                  <a:gd name="connsiteX2" fmla="*/ 2981460 w 3052257"/>
                  <a:gd name="connsiteY2" fmla="*/ 1287887 h 5525037"/>
                  <a:gd name="connsiteX3" fmla="*/ 2479185 w 3052257"/>
                  <a:gd name="connsiteY3" fmla="*/ 2137892 h 5525037"/>
                  <a:gd name="connsiteX4" fmla="*/ 1629179 w 3052257"/>
                  <a:gd name="connsiteY4" fmla="*/ 2756078 h 5525037"/>
                  <a:gd name="connsiteX5" fmla="*/ 2427669 w 3052257"/>
                  <a:gd name="connsiteY5" fmla="*/ 3451538 h 5525037"/>
                  <a:gd name="connsiteX6" fmla="*/ 2917067 w 3052257"/>
                  <a:gd name="connsiteY6" fmla="*/ 4391696 h 5525037"/>
                  <a:gd name="connsiteX7" fmla="*/ 3032976 w 3052257"/>
                  <a:gd name="connsiteY7" fmla="*/ 5525037 h 5525037"/>
                  <a:gd name="connsiteX8" fmla="*/ 32198 w 3052257"/>
                  <a:gd name="connsiteY8" fmla="*/ 5512158 h 5525037"/>
                  <a:gd name="connsiteX9" fmla="*/ 122350 w 3052257"/>
                  <a:gd name="connsiteY9" fmla="*/ 4430333 h 5525037"/>
                  <a:gd name="connsiteX10" fmla="*/ 598868 w 3052257"/>
                  <a:gd name="connsiteY10" fmla="*/ 3438660 h 5525037"/>
                  <a:gd name="connsiteX11" fmla="*/ 1435996 w 3052257"/>
                  <a:gd name="connsiteY11" fmla="*/ 2756079 h 5525037"/>
                  <a:gd name="connsiteX12" fmla="*/ 598869 w 3052257"/>
                  <a:gd name="connsiteY12" fmla="*/ 2125014 h 5525037"/>
                  <a:gd name="connsiteX13" fmla="*/ 96593 w 3052257"/>
                  <a:gd name="connsiteY13" fmla="*/ 1275008 h 5525037"/>
                  <a:gd name="connsiteX14" fmla="*/ 32198 w 3052257"/>
                  <a:gd name="connsiteY14" fmla="*/ 0 h 5525037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64417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79560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350396 w 3052257"/>
                  <a:gd name="connsiteY3" fmla="*/ 2202286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504942 w 3035123"/>
                  <a:gd name="connsiteY5" fmla="*/ 3374265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74633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37518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8636 w 3075906"/>
                  <a:gd name="connsiteY0" fmla="*/ 12879 h 5537916"/>
                  <a:gd name="connsiteX1" fmla="*/ 3039414 w 3075906"/>
                  <a:gd name="connsiteY1" fmla="*/ 0 h 5537916"/>
                  <a:gd name="connsiteX2" fmla="*/ 2923504 w 3075906"/>
                  <a:gd name="connsiteY2" fmla="*/ 1249251 h 5537916"/>
                  <a:gd name="connsiteX3" fmla="*/ 2343956 w 3075906"/>
                  <a:gd name="connsiteY3" fmla="*/ 2240923 h 5537916"/>
                  <a:gd name="connsiteX4" fmla="*/ 1700011 w 3075906"/>
                  <a:gd name="connsiteY4" fmla="*/ 2743199 h 5537916"/>
                  <a:gd name="connsiteX5" fmla="*/ 2511380 w 3075906"/>
                  <a:gd name="connsiteY5" fmla="*/ 3374265 h 5537916"/>
                  <a:gd name="connsiteX6" fmla="*/ 2987900 w 3075906"/>
                  <a:gd name="connsiteY6" fmla="*/ 4391696 h 5537916"/>
                  <a:gd name="connsiteX7" fmla="*/ 3039414 w 3075906"/>
                  <a:gd name="connsiteY7" fmla="*/ 5537916 h 5537916"/>
                  <a:gd name="connsiteX8" fmla="*/ 38636 w 3075906"/>
                  <a:gd name="connsiteY8" fmla="*/ 5525037 h 5537916"/>
                  <a:gd name="connsiteX9" fmla="*/ 128788 w 3075906"/>
                  <a:gd name="connsiteY9" fmla="*/ 4443212 h 5537916"/>
                  <a:gd name="connsiteX10" fmla="*/ 605306 w 3075906"/>
                  <a:gd name="connsiteY10" fmla="*/ 3451539 h 5537916"/>
                  <a:gd name="connsiteX11" fmla="*/ 1416677 w 3075906"/>
                  <a:gd name="connsiteY11" fmla="*/ 2768958 h 5537916"/>
                  <a:gd name="connsiteX12" fmla="*/ 656823 w 3075906"/>
                  <a:gd name="connsiteY12" fmla="*/ 2176531 h 5537916"/>
                  <a:gd name="connsiteX13" fmla="*/ 103031 w 3075906"/>
                  <a:gd name="connsiteY13" fmla="*/ 1287887 h 5537916"/>
                  <a:gd name="connsiteX14" fmla="*/ 38636 w 3075906"/>
                  <a:gd name="connsiteY14" fmla="*/ 12879 h 5537916"/>
                  <a:gd name="connsiteX0" fmla="*/ 38636 w 3084492"/>
                  <a:gd name="connsiteY0" fmla="*/ 12879 h 5537916"/>
                  <a:gd name="connsiteX1" fmla="*/ 3039414 w 3084492"/>
                  <a:gd name="connsiteY1" fmla="*/ 0 h 5537916"/>
                  <a:gd name="connsiteX2" fmla="*/ 2923504 w 3084492"/>
                  <a:gd name="connsiteY2" fmla="*/ 1249251 h 5537916"/>
                  <a:gd name="connsiteX3" fmla="*/ 2343956 w 3084492"/>
                  <a:gd name="connsiteY3" fmla="*/ 2240923 h 5537916"/>
                  <a:gd name="connsiteX4" fmla="*/ 1700011 w 3084492"/>
                  <a:gd name="connsiteY4" fmla="*/ 2743199 h 5537916"/>
                  <a:gd name="connsiteX5" fmla="*/ 2459865 w 3084492"/>
                  <a:gd name="connsiteY5" fmla="*/ 3374265 h 5537916"/>
                  <a:gd name="connsiteX6" fmla="*/ 2987900 w 3084492"/>
                  <a:gd name="connsiteY6" fmla="*/ 4391696 h 5537916"/>
                  <a:gd name="connsiteX7" fmla="*/ 3039414 w 3084492"/>
                  <a:gd name="connsiteY7" fmla="*/ 5537916 h 5537916"/>
                  <a:gd name="connsiteX8" fmla="*/ 38636 w 3084492"/>
                  <a:gd name="connsiteY8" fmla="*/ 5525037 h 5537916"/>
                  <a:gd name="connsiteX9" fmla="*/ 128788 w 3084492"/>
                  <a:gd name="connsiteY9" fmla="*/ 4443212 h 5537916"/>
                  <a:gd name="connsiteX10" fmla="*/ 605306 w 3084492"/>
                  <a:gd name="connsiteY10" fmla="*/ 3451539 h 5537916"/>
                  <a:gd name="connsiteX11" fmla="*/ 1416677 w 3084492"/>
                  <a:gd name="connsiteY11" fmla="*/ 2768958 h 5537916"/>
                  <a:gd name="connsiteX12" fmla="*/ 656823 w 3084492"/>
                  <a:gd name="connsiteY12" fmla="*/ 2176531 h 5537916"/>
                  <a:gd name="connsiteX13" fmla="*/ 103031 w 3084492"/>
                  <a:gd name="connsiteY13" fmla="*/ 1287887 h 5537916"/>
                  <a:gd name="connsiteX14" fmla="*/ 38636 w 3084492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59865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21228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45817" h="5537916">
                    <a:moveTo>
                      <a:pt x="38636" y="12879"/>
                    </a:moveTo>
                    <a:lnTo>
                      <a:pt x="3039414" y="0"/>
                    </a:lnTo>
                    <a:cubicBezTo>
                      <a:pt x="3041561" y="506569"/>
                      <a:pt x="3045817" y="877061"/>
                      <a:pt x="2923504" y="1249251"/>
                    </a:cubicBezTo>
                    <a:cubicBezTo>
                      <a:pt x="2809740" y="1592688"/>
                      <a:pt x="2614412" y="2039154"/>
                      <a:pt x="2343956" y="2240923"/>
                    </a:cubicBezTo>
                    <a:cubicBezTo>
                      <a:pt x="2086379" y="2455571"/>
                      <a:pt x="1725768" y="2500646"/>
                      <a:pt x="1700011" y="2743199"/>
                    </a:cubicBezTo>
                    <a:cubicBezTo>
                      <a:pt x="1725769" y="2882719"/>
                      <a:pt x="2215166" y="3099516"/>
                      <a:pt x="2421228" y="3374265"/>
                    </a:cubicBezTo>
                    <a:cubicBezTo>
                      <a:pt x="2627290" y="3649015"/>
                      <a:pt x="2833353" y="4031088"/>
                      <a:pt x="2936384" y="4391696"/>
                    </a:cubicBezTo>
                    <a:cubicBezTo>
                      <a:pt x="3039415" y="4752304"/>
                      <a:pt x="3037268" y="5168722"/>
                      <a:pt x="3039414" y="5537916"/>
                    </a:cubicBezTo>
                    <a:lnTo>
                      <a:pt x="38636" y="5525037"/>
                    </a:lnTo>
                    <a:cubicBezTo>
                      <a:pt x="55807" y="5078569"/>
                      <a:pt x="34343" y="4788795"/>
                      <a:pt x="128788" y="4443212"/>
                    </a:cubicBezTo>
                    <a:cubicBezTo>
                      <a:pt x="223233" y="4097629"/>
                      <a:pt x="379927" y="3666186"/>
                      <a:pt x="605306" y="3451539"/>
                    </a:cubicBezTo>
                    <a:cubicBezTo>
                      <a:pt x="830685" y="3159618"/>
                      <a:pt x="1378040" y="2962141"/>
                      <a:pt x="1416677" y="2768958"/>
                    </a:cubicBezTo>
                    <a:cubicBezTo>
                      <a:pt x="1403797" y="2524259"/>
                      <a:pt x="873617" y="2423376"/>
                      <a:pt x="656823" y="2176531"/>
                    </a:cubicBezTo>
                    <a:cubicBezTo>
                      <a:pt x="440029" y="1994081"/>
                      <a:pt x="206062" y="1648496"/>
                      <a:pt x="103031" y="1287887"/>
                    </a:cubicBezTo>
                    <a:cubicBezTo>
                      <a:pt x="0" y="927278"/>
                      <a:pt x="6438" y="517301"/>
                      <a:pt x="38636" y="12879"/>
                    </a:cubicBezTo>
                    <a:close/>
                  </a:path>
                </a:pathLst>
              </a:cu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6149947" y="5446993"/>
                <a:ext cx="27122" cy="966098"/>
              </a:xfrm>
              <a:custGeom>
                <a:avLst/>
                <a:gdLst>
                  <a:gd name="connsiteX0" fmla="*/ 25758 w 115910"/>
                  <a:gd name="connsiteY0" fmla="*/ 0 h 2240924"/>
                  <a:gd name="connsiteX1" fmla="*/ 0 w 115910"/>
                  <a:gd name="connsiteY1" fmla="*/ 2240924 h 2240924"/>
                  <a:gd name="connsiteX2" fmla="*/ 103031 w 115910"/>
                  <a:gd name="connsiteY2" fmla="*/ 2240924 h 2240924"/>
                  <a:gd name="connsiteX3" fmla="*/ 115910 w 115910"/>
                  <a:gd name="connsiteY3" fmla="*/ 25757 h 2240924"/>
                  <a:gd name="connsiteX4" fmla="*/ 25758 w 115910"/>
                  <a:gd name="connsiteY4" fmla="*/ 0 h 224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10" h="2240924">
                    <a:moveTo>
                      <a:pt x="25758" y="0"/>
                    </a:moveTo>
                    <a:lnTo>
                      <a:pt x="0" y="2240924"/>
                    </a:lnTo>
                    <a:lnTo>
                      <a:pt x="103031" y="2240924"/>
                    </a:lnTo>
                    <a:lnTo>
                      <a:pt x="115910" y="25757"/>
                    </a:lnTo>
                    <a:lnTo>
                      <a:pt x="25758" y="0"/>
                    </a:ln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6656057" y="1824242"/>
              <a:ext cx="314509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4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90947" y="2584100"/>
              <a:ext cx="644728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1:15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317823" y="3289211"/>
              <a:ext cx="990977" cy="70788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1/16</a:t>
              </a:r>
            </a:p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(6.25%)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346682" y="1824242"/>
            <a:ext cx="1120821" cy="4216452"/>
            <a:chOff x="7346682" y="1824242"/>
            <a:chExt cx="1120821" cy="4216452"/>
          </a:xfrm>
        </p:grpSpPr>
        <p:grpSp>
          <p:nvGrpSpPr>
            <p:cNvPr id="43" name="Group 42"/>
            <p:cNvGrpSpPr/>
            <p:nvPr/>
          </p:nvGrpSpPr>
          <p:grpSpPr>
            <a:xfrm>
              <a:off x="7437531" y="4314751"/>
              <a:ext cx="939124" cy="1725943"/>
              <a:chOff x="6766102" y="4468183"/>
              <a:chExt cx="1090281" cy="1959312"/>
            </a:xfrm>
          </p:grpSpPr>
          <p:sp>
            <p:nvSpPr>
              <p:cNvPr id="30" name="Freeform 29"/>
              <p:cNvSpPr/>
              <p:nvPr/>
            </p:nvSpPr>
            <p:spPr>
              <a:xfrm>
                <a:off x="6766102" y="5486368"/>
                <a:ext cx="1090281" cy="941127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1101388 w 2711941"/>
                  <a:gd name="connsiteY6" fmla="*/ 1269891 h 1491557"/>
                  <a:gd name="connsiteX7" fmla="*/ 688529 w 2711941"/>
                  <a:gd name="connsiteY7" fmla="*/ 996573 h 1491557"/>
                  <a:gd name="connsiteX8" fmla="*/ 238136 w 2711941"/>
                  <a:gd name="connsiteY8" fmla="*/ 515011 h 1491557"/>
                  <a:gd name="connsiteX9" fmla="*/ 5123 w 2711941"/>
                  <a:gd name="connsiteY9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688529 w 2711941"/>
                  <a:gd name="connsiteY6" fmla="*/ 996573 h 1491557"/>
                  <a:gd name="connsiteX7" fmla="*/ 238136 w 2711941"/>
                  <a:gd name="connsiteY7" fmla="*/ 515011 h 1491557"/>
                  <a:gd name="connsiteX8" fmla="*/ 5123 w 2711941"/>
                  <a:gd name="connsiteY8" fmla="*/ 0 h 1491557"/>
                  <a:gd name="connsiteX0" fmla="*/ 5123 w 2804691"/>
                  <a:gd name="connsiteY0" fmla="*/ 0 h 1465118"/>
                  <a:gd name="connsiteX1" fmla="*/ 2711941 w 2804691"/>
                  <a:gd name="connsiteY1" fmla="*/ 7012 h 1465118"/>
                  <a:gd name="connsiteX2" fmla="*/ 2540144 w 2804691"/>
                  <a:gd name="connsiteY2" fmla="*/ 488981 h 1465118"/>
                  <a:gd name="connsiteX3" fmla="*/ 2177328 w 2804691"/>
                  <a:gd name="connsiteY3" fmla="*/ 918481 h 1465118"/>
                  <a:gd name="connsiteX4" fmla="*/ 2804691 w 2804691"/>
                  <a:gd name="connsiteY4" fmla="*/ 1464326 h 1465118"/>
                  <a:gd name="connsiteX5" fmla="*/ 1241585 w 2804691"/>
                  <a:gd name="connsiteY5" fmla="*/ 1465118 h 1465118"/>
                  <a:gd name="connsiteX6" fmla="*/ 688529 w 2804691"/>
                  <a:gd name="connsiteY6" fmla="*/ 996573 h 1465118"/>
                  <a:gd name="connsiteX7" fmla="*/ 238136 w 2804691"/>
                  <a:gd name="connsiteY7" fmla="*/ 515011 h 1465118"/>
                  <a:gd name="connsiteX8" fmla="*/ 5123 w 2804691"/>
                  <a:gd name="connsiteY8" fmla="*/ 0 h 1465118"/>
                  <a:gd name="connsiteX0" fmla="*/ 236654 w 3036222"/>
                  <a:gd name="connsiteY0" fmla="*/ 0 h 1478735"/>
                  <a:gd name="connsiteX1" fmla="*/ 2943472 w 3036222"/>
                  <a:gd name="connsiteY1" fmla="*/ 7012 h 1478735"/>
                  <a:gd name="connsiteX2" fmla="*/ 2771675 w 3036222"/>
                  <a:gd name="connsiteY2" fmla="*/ 488981 h 1478735"/>
                  <a:gd name="connsiteX3" fmla="*/ 2408859 w 3036222"/>
                  <a:gd name="connsiteY3" fmla="*/ 918481 h 1478735"/>
                  <a:gd name="connsiteX4" fmla="*/ 3036222 w 3036222"/>
                  <a:gd name="connsiteY4" fmla="*/ 1464326 h 1478735"/>
                  <a:gd name="connsiteX5" fmla="*/ 141789 w 3036222"/>
                  <a:gd name="connsiteY5" fmla="*/ 1478735 h 1478735"/>
                  <a:gd name="connsiteX6" fmla="*/ 920060 w 3036222"/>
                  <a:gd name="connsiteY6" fmla="*/ 996573 h 1478735"/>
                  <a:gd name="connsiteX7" fmla="*/ 469667 w 3036222"/>
                  <a:gd name="connsiteY7" fmla="*/ 515011 h 1478735"/>
                  <a:gd name="connsiteX8" fmla="*/ 236654 w 3036222"/>
                  <a:gd name="connsiteY8" fmla="*/ 0 h 1478735"/>
                  <a:gd name="connsiteX0" fmla="*/ 251356 w 3050924"/>
                  <a:gd name="connsiteY0" fmla="*/ 0 h 1478735"/>
                  <a:gd name="connsiteX1" fmla="*/ 2958174 w 3050924"/>
                  <a:gd name="connsiteY1" fmla="*/ 7012 h 1478735"/>
                  <a:gd name="connsiteX2" fmla="*/ 2786377 w 3050924"/>
                  <a:gd name="connsiteY2" fmla="*/ 488981 h 1478735"/>
                  <a:gd name="connsiteX3" fmla="*/ 2423561 w 3050924"/>
                  <a:gd name="connsiteY3" fmla="*/ 918481 h 1478735"/>
                  <a:gd name="connsiteX4" fmla="*/ 3050924 w 3050924"/>
                  <a:gd name="connsiteY4" fmla="*/ 1464326 h 1478735"/>
                  <a:gd name="connsiteX5" fmla="*/ 156491 w 3050924"/>
                  <a:gd name="connsiteY5" fmla="*/ 1478735 h 1478735"/>
                  <a:gd name="connsiteX6" fmla="*/ 143876 w 3050924"/>
                  <a:gd name="connsiteY6" fmla="*/ 574493 h 1478735"/>
                  <a:gd name="connsiteX7" fmla="*/ 484369 w 3050924"/>
                  <a:gd name="connsiteY7" fmla="*/ 515011 h 1478735"/>
                  <a:gd name="connsiteX8" fmla="*/ 251356 w 3050924"/>
                  <a:gd name="connsiteY8" fmla="*/ 0 h 1478735"/>
                  <a:gd name="connsiteX0" fmla="*/ 251356 w 3056271"/>
                  <a:gd name="connsiteY0" fmla="*/ 0 h 1478735"/>
                  <a:gd name="connsiteX1" fmla="*/ 2958174 w 3056271"/>
                  <a:gd name="connsiteY1" fmla="*/ 7012 h 1478735"/>
                  <a:gd name="connsiteX2" fmla="*/ 2786377 w 3056271"/>
                  <a:gd name="connsiteY2" fmla="*/ 488981 h 1478735"/>
                  <a:gd name="connsiteX3" fmla="*/ 3056271 w 3056271"/>
                  <a:gd name="connsiteY3" fmla="*/ 741480 h 1478735"/>
                  <a:gd name="connsiteX4" fmla="*/ 3050924 w 3056271"/>
                  <a:gd name="connsiteY4" fmla="*/ 1464326 h 1478735"/>
                  <a:gd name="connsiteX5" fmla="*/ 156491 w 3056271"/>
                  <a:gd name="connsiteY5" fmla="*/ 1478735 h 1478735"/>
                  <a:gd name="connsiteX6" fmla="*/ 143876 w 3056271"/>
                  <a:gd name="connsiteY6" fmla="*/ 574493 h 1478735"/>
                  <a:gd name="connsiteX7" fmla="*/ 484369 w 3056271"/>
                  <a:gd name="connsiteY7" fmla="*/ 515011 h 1478735"/>
                  <a:gd name="connsiteX8" fmla="*/ 251356 w 3056271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275462 h 1754197"/>
                  <a:gd name="connsiteX1" fmla="*/ 2958174 w 3052706"/>
                  <a:gd name="connsiteY1" fmla="*/ 282474 h 1754197"/>
                  <a:gd name="connsiteX2" fmla="*/ 2786377 w 3052706"/>
                  <a:gd name="connsiteY2" fmla="*/ 764443 h 1754197"/>
                  <a:gd name="connsiteX3" fmla="*/ 2990365 w 3052706"/>
                  <a:gd name="connsiteY3" fmla="*/ 826326 h 1754197"/>
                  <a:gd name="connsiteX4" fmla="*/ 3050924 w 3052706"/>
                  <a:gd name="connsiteY4" fmla="*/ 1739788 h 1754197"/>
                  <a:gd name="connsiteX5" fmla="*/ 156491 w 3052706"/>
                  <a:gd name="connsiteY5" fmla="*/ 1754197 h 1754197"/>
                  <a:gd name="connsiteX6" fmla="*/ 143876 w 3052706"/>
                  <a:gd name="connsiteY6" fmla="*/ 849955 h 1754197"/>
                  <a:gd name="connsiteX7" fmla="*/ 800724 w 3052706"/>
                  <a:gd name="connsiteY7" fmla="*/ 327548 h 1754197"/>
                  <a:gd name="connsiteX8" fmla="*/ 251356 w 3052706"/>
                  <a:gd name="connsiteY8" fmla="*/ 275462 h 1754197"/>
                  <a:gd name="connsiteX0" fmla="*/ 469051 w 3270401"/>
                  <a:gd name="connsiteY0" fmla="*/ 0 h 1478735"/>
                  <a:gd name="connsiteX1" fmla="*/ 3175869 w 3270401"/>
                  <a:gd name="connsiteY1" fmla="*/ 7012 h 1478735"/>
                  <a:gd name="connsiteX2" fmla="*/ 3004072 w 3270401"/>
                  <a:gd name="connsiteY2" fmla="*/ 488981 h 1478735"/>
                  <a:gd name="connsiteX3" fmla="*/ 3208060 w 3270401"/>
                  <a:gd name="connsiteY3" fmla="*/ 550864 h 1478735"/>
                  <a:gd name="connsiteX4" fmla="*/ 3268619 w 3270401"/>
                  <a:gd name="connsiteY4" fmla="*/ 1464326 h 1478735"/>
                  <a:gd name="connsiteX5" fmla="*/ 374186 w 3270401"/>
                  <a:gd name="connsiteY5" fmla="*/ 1478735 h 1478735"/>
                  <a:gd name="connsiteX6" fmla="*/ 361571 w 3270401"/>
                  <a:gd name="connsiteY6" fmla="*/ 574493 h 1478735"/>
                  <a:gd name="connsiteX7" fmla="*/ 469051 w 3270401"/>
                  <a:gd name="connsiteY7" fmla="*/ 0 h 1478735"/>
                  <a:gd name="connsiteX0" fmla="*/ 1541622 w 3038006"/>
                  <a:gd name="connsiteY0" fmla="*/ 0 h 1791889"/>
                  <a:gd name="connsiteX1" fmla="*/ 2943474 w 3038006"/>
                  <a:gd name="connsiteY1" fmla="*/ 320166 h 1791889"/>
                  <a:gd name="connsiteX2" fmla="*/ 2771677 w 3038006"/>
                  <a:gd name="connsiteY2" fmla="*/ 802135 h 1791889"/>
                  <a:gd name="connsiteX3" fmla="*/ 2975665 w 3038006"/>
                  <a:gd name="connsiteY3" fmla="*/ 864018 h 1791889"/>
                  <a:gd name="connsiteX4" fmla="*/ 3036224 w 3038006"/>
                  <a:gd name="connsiteY4" fmla="*/ 1777480 h 1791889"/>
                  <a:gd name="connsiteX5" fmla="*/ 141791 w 3038006"/>
                  <a:gd name="connsiteY5" fmla="*/ 1791889 h 1791889"/>
                  <a:gd name="connsiteX6" fmla="*/ 129176 w 3038006"/>
                  <a:gd name="connsiteY6" fmla="*/ 887647 h 1791889"/>
                  <a:gd name="connsiteX7" fmla="*/ 1541622 w 3038006"/>
                  <a:gd name="connsiteY7" fmla="*/ 0 h 1791889"/>
                  <a:gd name="connsiteX0" fmla="*/ 1541622 w 3038006"/>
                  <a:gd name="connsiteY0" fmla="*/ 0 h 1791889"/>
                  <a:gd name="connsiteX1" fmla="*/ 2771677 w 3038006"/>
                  <a:gd name="connsiteY1" fmla="*/ 802135 h 1791889"/>
                  <a:gd name="connsiteX2" fmla="*/ 2975665 w 3038006"/>
                  <a:gd name="connsiteY2" fmla="*/ 864018 h 1791889"/>
                  <a:gd name="connsiteX3" fmla="*/ 3036224 w 3038006"/>
                  <a:gd name="connsiteY3" fmla="*/ 1777480 h 1791889"/>
                  <a:gd name="connsiteX4" fmla="*/ 141791 w 3038006"/>
                  <a:gd name="connsiteY4" fmla="*/ 1791889 h 1791889"/>
                  <a:gd name="connsiteX5" fmla="*/ 129176 w 3038006"/>
                  <a:gd name="connsiteY5" fmla="*/ 887647 h 1791889"/>
                  <a:gd name="connsiteX6" fmla="*/ 1541622 w 3038006"/>
                  <a:gd name="connsiteY6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29176 w 3052974"/>
                  <a:gd name="connsiteY4" fmla="*/ 887647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41096"/>
                  <a:gd name="connsiteY0" fmla="*/ 0 h 1791889"/>
                  <a:gd name="connsiteX1" fmla="*/ 2903333 w 2941096"/>
                  <a:gd name="connsiteY1" fmla="*/ 1109096 h 1791889"/>
                  <a:gd name="connsiteX2" fmla="*/ 2924346 w 2941096"/>
                  <a:gd name="connsiteY2" fmla="*/ 1777480 h 1791889"/>
                  <a:gd name="connsiteX3" fmla="*/ 29913 w 2941096"/>
                  <a:gd name="connsiteY3" fmla="*/ 1791889 h 1791889"/>
                  <a:gd name="connsiteX4" fmla="*/ 43662 w 2941096"/>
                  <a:gd name="connsiteY4" fmla="*/ 1051032 h 1791889"/>
                  <a:gd name="connsiteX5" fmla="*/ 1469287 w 2941096"/>
                  <a:gd name="connsiteY5" fmla="*/ 0 h 1791889"/>
                  <a:gd name="connsiteX0" fmla="*/ 1469287 w 2926128"/>
                  <a:gd name="connsiteY0" fmla="*/ 0 h 1791889"/>
                  <a:gd name="connsiteX1" fmla="*/ 2824244 w 2926128"/>
                  <a:gd name="connsiteY1" fmla="*/ 700633 h 1791889"/>
                  <a:gd name="connsiteX2" fmla="*/ 2924346 w 2926128"/>
                  <a:gd name="connsiteY2" fmla="*/ 1777480 h 1791889"/>
                  <a:gd name="connsiteX3" fmla="*/ 29913 w 2926128"/>
                  <a:gd name="connsiteY3" fmla="*/ 1791889 h 1791889"/>
                  <a:gd name="connsiteX4" fmla="*/ 43662 w 2926128"/>
                  <a:gd name="connsiteY4" fmla="*/ 1051032 h 1791889"/>
                  <a:gd name="connsiteX5" fmla="*/ 1469287 w 2926128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656186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700633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632554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06019 w 2896214"/>
                  <a:gd name="connsiteY4" fmla="*/ 574493 h 1791889"/>
                  <a:gd name="connsiteX5" fmla="*/ 1439373 w 2896214"/>
                  <a:gd name="connsiteY5" fmla="*/ 0 h 1791889"/>
                  <a:gd name="connsiteX0" fmla="*/ 1439373 w 2896214"/>
                  <a:gd name="connsiteY0" fmla="*/ 0 h 1791889"/>
                  <a:gd name="connsiteX1" fmla="*/ 2794330 w 2896214"/>
                  <a:gd name="connsiteY1" fmla="*/ 632554 h 1791889"/>
                  <a:gd name="connsiteX2" fmla="*/ 2894432 w 2896214"/>
                  <a:gd name="connsiteY2" fmla="*/ 1777480 h 1791889"/>
                  <a:gd name="connsiteX3" fmla="*/ -1 w 2896214"/>
                  <a:gd name="connsiteY3" fmla="*/ 1791889 h 1791889"/>
                  <a:gd name="connsiteX4" fmla="*/ 185108 w 2896214"/>
                  <a:gd name="connsiteY4" fmla="*/ 518402 h 1791889"/>
                  <a:gd name="connsiteX5" fmla="*/ 1439373 w 2896214"/>
                  <a:gd name="connsiteY5" fmla="*/ 0 h 1791889"/>
                  <a:gd name="connsiteX0" fmla="*/ 1908395 w 3365236"/>
                  <a:gd name="connsiteY0" fmla="*/ 0 h 1791889"/>
                  <a:gd name="connsiteX1" fmla="*/ 3263352 w 3365236"/>
                  <a:gd name="connsiteY1" fmla="*/ 632554 h 1791889"/>
                  <a:gd name="connsiteX2" fmla="*/ 3363454 w 3365236"/>
                  <a:gd name="connsiteY2" fmla="*/ 1777480 h 1791889"/>
                  <a:gd name="connsiteX3" fmla="*/ 469021 w 3365236"/>
                  <a:gd name="connsiteY3" fmla="*/ 1791889 h 1791889"/>
                  <a:gd name="connsiteX4" fmla="*/ 496605 w 3365236"/>
                  <a:gd name="connsiteY4" fmla="*/ 1211574 h 1791889"/>
                  <a:gd name="connsiteX5" fmla="*/ 654130 w 3365236"/>
                  <a:gd name="connsiteY5" fmla="*/ 518402 h 1791889"/>
                  <a:gd name="connsiteX6" fmla="*/ 1908395 w 3365236"/>
                  <a:gd name="connsiteY6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263352 w 3835993"/>
                  <a:gd name="connsiteY1" fmla="*/ 632554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197446 w 3835993"/>
                  <a:gd name="connsiteY1" fmla="*/ 610118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835993"/>
                  <a:gd name="connsiteY0" fmla="*/ 0 h 1791889"/>
                  <a:gd name="connsiteX1" fmla="*/ 3197446 w 3835993"/>
                  <a:gd name="connsiteY1" fmla="*/ 610118 h 1791889"/>
                  <a:gd name="connsiteX2" fmla="*/ 3330617 w 3835993"/>
                  <a:gd name="connsiteY2" fmla="*/ 1177920 h 1791889"/>
                  <a:gd name="connsiteX3" fmla="*/ 3363454 w 3835993"/>
                  <a:gd name="connsiteY3" fmla="*/ 1777480 h 1791889"/>
                  <a:gd name="connsiteX4" fmla="*/ 469021 w 3835993"/>
                  <a:gd name="connsiteY4" fmla="*/ 1791889 h 1791889"/>
                  <a:gd name="connsiteX5" fmla="*/ 496605 w 3835993"/>
                  <a:gd name="connsiteY5" fmla="*/ 1211574 h 1791889"/>
                  <a:gd name="connsiteX6" fmla="*/ 654130 w 3835993"/>
                  <a:gd name="connsiteY6" fmla="*/ 518402 h 1791889"/>
                  <a:gd name="connsiteX7" fmla="*/ 1908395 w 3835993"/>
                  <a:gd name="connsiteY7" fmla="*/ 0 h 1791889"/>
                  <a:gd name="connsiteX0" fmla="*/ 1908395 w 3387824"/>
                  <a:gd name="connsiteY0" fmla="*/ 0 h 1791889"/>
                  <a:gd name="connsiteX1" fmla="*/ 3197446 w 3387824"/>
                  <a:gd name="connsiteY1" fmla="*/ 610118 h 1791889"/>
                  <a:gd name="connsiteX2" fmla="*/ 3330617 w 3387824"/>
                  <a:gd name="connsiteY2" fmla="*/ 1177920 h 1791889"/>
                  <a:gd name="connsiteX3" fmla="*/ 3363454 w 3387824"/>
                  <a:gd name="connsiteY3" fmla="*/ 1777480 h 1791889"/>
                  <a:gd name="connsiteX4" fmla="*/ 469021 w 3387824"/>
                  <a:gd name="connsiteY4" fmla="*/ 1791889 h 1791889"/>
                  <a:gd name="connsiteX5" fmla="*/ 496605 w 3387824"/>
                  <a:gd name="connsiteY5" fmla="*/ 1211574 h 1791889"/>
                  <a:gd name="connsiteX6" fmla="*/ 654130 w 3387824"/>
                  <a:gd name="connsiteY6" fmla="*/ 518402 h 1791889"/>
                  <a:gd name="connsiteX7" fmla="*/ 1908395 w 3387824"/>
                  <a:gd name="connsiteY7" fmla="*/ 0 h 1791889"/>
                  <a:gd name="connsiteX0" fmla="*/ 1473406 w 2952835"/>
                  <a:gd name="connsiteY0" fmla="*/ 0 h 1791889"/>
                  <a:gd name="connsiteX1" fmla="*/ 2762457 w 2952835"/>
                  <a:gd name="connsiteY1" fmla="*/ 61011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219141 w 2952835"/>
                  <a:gd name="connsiteY6" fmla="*/ 518402 h 1791889"/>
                  <a:gd name="connsiteX7" fmla="*/ 1473406 w 2952835"/>
                  <a:gd name="connsiteY7" fmla="*/ 0 h 1791889"/>
                  <a:gd name="connsiteX0" fmla="*/ 1473406 w 2952835"/>
                  <a:gd name="connsiteY0" fmla="*/ 0 h 1791889"/>
                  <a:gd name="connsiteX1" fmla="*/ 2762457 w 2952835"/>
                  <a:gd name="connsiteY1" fmla="*/ 61011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324595 w 2952835"/>
                  <a:gd name="connsiteY6" fmla="*/ 406219 h 1791889"/>
                  <a:gd name="connsiteX7" fmla="*/ 1473406 w 2952835"/>
                  <a:gd name="connsiteY7" fmla="*/ 0 h 1791889"/>
                  <a:gd name="connsiteX0" fmla="*/ 1473406 w 2952835"/>
                  <a:gd name="connsiteY0" fmla="*/ 0 h 1791889"/>
                  <a:gd name="connsiteX1" fmla="*/ 2657006 w 2952835"/>
                  <a:gd name="connsiteY1" fmla="*/ 419408 h 1791889"/>
                  <a:gd name="connsiteX2" fmla="*/ 2895628 w 2952835"/>
                  <a:gd name="connsiteY2" fmla="*/ 1177920 h 1791889"/>
                  <a:gd name="connsiteX3" fmla="*/ 2928465 w 2952835"/>
                  <a:gd name="connsiteY3" fmla="*/ 1777480 h 1791889"/>
                  <a:gd name="connsiteX4" fmla="*/ 34032 w 2952835"/>
                  <a:gd name="connsiteY4" fmla="*/ 1791889 h 1791889"/>
                  <a:gd name="connsiteX5" fmla="*/ 61616 w 2952835"/>
                  <a:gd name="connsiteY5" fmla="*/ 1211574 h 1791889"/>
                  <a:gd name="connsiteX6" fmla="*/ 324595 w 2952835"/>
                  <a:gd name="connsiteY6" fmla="*/ 406219 h 1791889"/>
                  <a:gd name="connsiteX7" fmla="*/ 1473406 w 2952835"/>
                  <a:gd name="connsiteY7" fmla="*/ 0 h 1791889"/>
                  <a:gd name="connsiteX0" fmla="*/ 1486589 w 2952835"/>
                  <a:gd name="connsiteY0" fmla="*/ 0 h 1926509"/>
                  <a:gd name="connsiteX1" fmla="*/ 2657006 w 2952835"/>
                  <a:gd name="connsiteY1" fmla="*/ 554028 h 1926509"/>
                  <a:gd name="connsiteX2" fmla="*/ 2895628 w 2952835"/>
                  <a:gd name="connsiteY2" fmla="*/ 1312540 h 1926509"/>
                  <a:gd name="connsiteX3" fmla="*/ 2928465 w 2952835"/>
                  <a:gd name="connsiteY3" fmla="*/ 1912100 h 1926509"/>
                  <a:gd name="connsiteX4" fmla="*/ 34032 w 2952835"/>
                  <a:gd name="connsiteY4" fmla="*/ 1926509 h 1926509"/>
                  <a:gd name="connsiteX5" fmla="*/ 61616 w 2952835"/>
                  <a:gd name="connsiteY5" fmla="*/ 1346194 h 1926509"/>
                  <a:gd name="connsiteX6" fmla="*/ 324595 w 2952835"/>
                  <a:gd name="connsiteY6" fmla="*/ 540839 h 1926509"/>
                  <a:gd name="connsiteX7" fmla="*/ 1486589 w 2952835"/>
                  <a:gd name="connsiteY7" fmla="*/ 0 h 1926509"/>
                  <a:gd name="connsiteX0" fmla="*/ 1508551 w 2974797"/>
                  <a:gd name="connsiteY0" fmla="*/ 0 h 1926509"/>
                  <a:gd name="connsiteX1" fmla="*/ 2678968 w 2974797"/>
                  <a:gd name="connsiteY1" fmla="*/ 554028 h 1926509"/>
                  <a:gd name="connsiteX2" fmla="*/ 2917590 w 2974797"/>
                  <a:gd name="connsiteY2" fmla="*/ 1312540 h 1926509"/>
                  <a:gd name="connsiteX3" fmla="*/ 2950427 w 2974797"/>
                  <a:gd name="connsiteY3" fmla="*/ 1912100 h 1926509"/>
                  <a:gd name="connsiteX4" fmla="*/ 55994 w 2974797"/>
                  <a:gd name="connsiteY4" fmla="*/ 1926509 h 1926509"/>
                  <a:gd name="connsiteX5" fmla="*/ 83578 w 2974797"/>
                  <a:gd name="connsiteY5" fmla="*/ 1346194 h 1926509"/>
                  <a:gd name="connsiteX6" fmla="*/ 557460 w 2974797"/>
                  <a:gd name="connsiteY6" fmla="*/ 260382 h 1926509"/>
                  <a:gd name="connsiteX7" fmla="*/ 1508551 w 2974797"/>
                  <a:gd name="connsiteY7" fmla="*/ 0 h 1926509"/>
                  <a:gd name="connsiteX0" fmla="*/ 1508551 w 2991392"/>
                  <a:gd name="connsiteY0" fmla="*/ 0 h 1926509"/>
                  <a:gd name="connsiteX1" fmla="*/ 2507607 w 2991392"/>
                  <a:gd name="connsiteY1" fmla="*/ 318444 h 1926509"/>
                  <a:gd name="connsiteX2" fmla="*/ 2917590 w 2991392"/>
                  <a:gd name="connsiteY2" fmla="*/ 1312540 h 1926509"/>
                  <a:gd name="connsiteX3" fmla="*/ 2950427 w 2991392"/>
                  <a:gd name="connsiteY3" fmla="*/ 1912100 h 1926509"/>
                  <a:gd name="connsiteX4" fmla="*/ 55994 w 2991392"/>
                  <a:gd name="connsiteY4" fmla="*/ 1926509 h 1926509"/>
                  <a:gd name="connsiteX5" fmla="*/ 83578 w 2991392"/>
                  <a:gd name="connsiteY5" fmla="*/ 1346194 h 1926509"/>
                  <a:gd name="connsiteX6" fmla="*/ 557460 w 2991392"/>
                  <a:gd name="connsiteY6" fmla="*/ 260382 h 1926509"/>
                  <a:gd name="connsiteX7" fmla="*/ 1508551 w 2991392"/>
                  <a:gd name="connsiteY7" fmla="*/ 0 h 1926509"/>
                  <a:gd name="connsiteX0" fmla="*/ 1508551 w 2991392"/>
                  <a:gd name="connsiteY0" fmla="*/ 0 h 2106002"/>
                  <a:gd name="connsiteX1" fmla="*/ 2507607 w 2991392"/>
                  <a:gd name="connsiteY1" fmla="*/ 497937 h 2106002"/>
                  <a:gd name="connsiteX2" fmla="*/ 2917590 w 2991392"/>
                  <a:gd name="connsiteY2" fmla="*/ 1492033 h 2106002"/>
                  <a:gd name="connsiteX3" fmla="*/ 2950427 w 2991392"/>
                  <a:gd name="connsiteY3" fmla="*/ 2091593 h 2106002"/>
                  <a:gd name="connsiteX4" fmla="*/ 55994 w 2991392"/>
                  <a:gd name="connsiteY4" fmla="*/ 2106002 h 2106002"/>
                  <a:gd name="connsiteX5" fmla="*/ 83578 w 2991392"/>
                  <a:gd name="connsiteY5" fmla="*/ 1525687 h 2106002"/>
                  <a:gd name="connsiteX6" fmla="*/ 557460 w 2991392"/>
                  <a:gd name="connsiteY6" fmla="*/ 439875 h 2106002"/>
                  <a:gd name="connsiteX7" fmla="*/ 1508551 w 2991392"/>
                  <a:gd name="connsiteY7" fmla="*/ 0 h 2106002"/>
                  <a:gd name="connsiteX0" fmla="*/ 1508551 w 2991392"/>
                  <a:gd name="connsiteY0" fmla="*/ 0 h 2106002"/>
                  <a:gd name="connsiteX1" fmla="*/ 2507607 w 2991392"/>
                  <a:gd name="connsiteY1" fmla="*/ 497937 h 2106002"/>
                  <a:gd name="connsiteX2" fmla="*/ 2917590 w 2991392"/>
                  <a:gd name="connsiteY2" fmla="*/ 1492033 h 2106002"/>
                  <a:gd name="connsiteX3" fmla="*/ 2950427 w 2991392"/>
                  <a:gd name="connsiteY3" fmla="*/ 2091593 h 2106002"/>
                  <a:gd name="connsiteX4" fmla="*/ 55994 w 2991392"/>
                  <a:gd name="connsiteY4" fmla="*/ 2106002 h 2106002"/>
                  <a:gd name="connsiteX5" fmla="*/ 83578 w 2991392"/>
                  <a:gd name="connsiteY5" fmla="*/ 1525687 h 2106002"/>
                  <a:gd name="connsiteX6" fmla="*/ 227989 w 2991392"/>
                  <a:gd name="connsiteY6" fmla="*/ 964847 h 2106002"/>
                  <a:gd name="connsiteX7" fmla="*/ 557460 w 2991392"/>
                  <a:gd name="connsiteY7" fmla="*/ 439875 h 2106002"/>
                  <a:gd name="connsiteX8" fmla="*/ 1508551 w 2991392"/>
                  <a:gd name="connsiteY8" fmla="*/ 0 h 2106002"/>
                  <a:gd name="connsiteX0" fmla="*/ 1508551 w 2974797"/>
                  <a:gd name="connsiteY0" fmla="*/ 0 h 2106002"/>
                  <a:gd name="connsiteX1" fmla="*/ 2507607 w 2974797"/>
                  <a:gd name="connsiteY1" fmla="*/ 497937 h 2106002"/>
                  <a:gd name="connsiteX2" fmla="*/ 2772011 w 2974797"/>
                  <a:gd name="connsiteY2" fmla="*/ 919974 h 2106002"/>
                  <a:gd name="connsiteX3" fmla="*/ 2917590 w 2974797"/>
                  <a:gd name="connsiteY3" fmla="*/ 1492033 h 2106002"/>
                  <a:gd name="connsiteX4" fmla="*/ 2950427 w 2974797"/>
                  <a:gd name="connsiteY4" fmla="*/ 2091593 h 2106002"/>
                  <a:gd name="connsiteX5" fmla="*/ 55994 w 2974797"/>
                  <a:gd name="connsiteY5" fmla="*/ 2106002 h 2106002"/>
                  <a:gd name="connsiteX6" fmla="*/ 83578 w 2974797"/>
                  <a:gd name="connsiteY6" fmla="*/ 1525687 h 2106002"/>
                  <a:gd name="connsiteX7" fmla="*/ 227989 w 2974797"/>
                  <a:gd name="connsiteY7" fmla="*/ 964847 h 2106002"/>
                  <a:gd name="connsiteX8" fmla="*/ 557460 w 2974797"/>
                  <a:gd name="connsiteY8" fmla="*/ 439875 h 2106002"/>
                  <a:gd name="connsiteX9" fmla="*/ 1508551 w 2974797"/>
                  <a:gd name="connsiteY9" fmla="*/ 0 h 2106002"/>
                  <a:gd name="connsiteX0" fmla="*/ 1508551 w 2974797"/>
                  <a:gd name="connsiteY0" fmla="*/ 0 h 2106002"/>
                  <a:gd name="connsiteX1" fmla="*/ 2296704 w 2974797"/>
                  <a:gd name="connsiteY1" fmla="*/ 284791 h 2106002"/>
                  <a:gd name="connsiteX2" fmla="*/ 2772011 w 2974797"/>
                  <a:gd name="connsiteY2" fmla="*/ 919974 h 2106002"/>
                  <a:gd name="connsiteX3" fmla="*/ 2917590 w 2974797"/>
                  <a:gd name="connsiteY3" fmla="*/ 1492033 h 2106002"/>
                  <a:gd name="connsiteX4" fmla="*/ 2950427 w 2974797"/>
                  <a:gd name="connsiteY4" fmla="*/ 2091593 h 2106002"/>
                  <a:gd name="connsiteX5" fmla="*/ 55994 w 2974797"/>
                  <a:gd name="connsiteY5" fmla="*/ 2106002 h 2106002"/>
                  <a:gd name="connsiteX6" fmla="*/ 83578 w 2974797"/>
                  <a:gd name="connsiteY6" fmla="*/ 1525687 h 2106002"/>
                  <a:gd name="connsiteX7" fmla="*/ 227989 w 2974797"/>
                  <a:gd name="connsiteY7" fmla="*/ 964847 h 2106002"/>
                  <a:gd name="connsiteX8" fmla="*/ 557460 w 2974797"/>
                  <a:gd name="connsiteY8" fmla="*/ 439875 h 2106002"/>
                  <a:gd name="connsiteX9" fmla="*/ 1508551 w 2974797"/>
                  <a:gd name="connsiteY9" fmla="*/ 0 h 2106002"/>
                  <a:gd name="connsiteX0" fmla="*/ 1508551 w 2974797"/>
                  <a:gd name="connsiteY0" fmla="*/ 0 h 2106002"/>
                  <a:gd name="connsiteX1" fmla="*/ 2296704 w 2974797"/>
                  <a:gd name="connsiteY1" fmla="*/ 284791 h 2106002"/>
                  <a:gd name="connsiteX2" fmla="*/ 2772011 w 2974797"/>
                  <a:gd name="connsiteY2" fmla="*/ 919974 h 2106002"/>
                  <a:gd name="connsiteX3" fmla="*/ 2917590 w 2974797"/>
                  <a:gd name="connsiteY3" fmla="*/ 1492033 h 2106002"/>
                  <a:gd name="connsiteX4" fmla="*/ 2950427 w 2974797"/>
                  <a:gd name="connsiteY4" fmla="*/ 2091593 h 2106002"/>
                  <a:gd name="connsiteX5" fmla="*/ 55994 w 2974797"/>
                  <a:gd name="connsiteY5" fmla="*/ 2106002 h 2106002"/>
                  <a:gd name="connsiteX6" fmla="*/ 83578 w 2974797"/>
                  <a:gd name="connsiteY6" fmla="*/ 1525687 h 2106002"/>
                  <a:gd name="connsiteX7" fmla="*/ 227989 w 2974797"/>
                  <a:gd name="connsiteY7" fmla="*/ 964847 h 2106002"/>
                  <a:gd name="connsiteX8" fmla="*/ 768363 w 2974797"/>
                  <a:gd name="connsiteY8" fmla="*/ 237946 h 2106002"/>
                  <a:gd name="connsiteX9" fmla="*/ 1508551 w 2974797"/>
                  <a:gd name="connsiteY9" fmla="*/ 0 h 2106002"/>
                  <a:gd name="connsiteX0" fmla="*/ 1521734 w 2974797"/>
                  <a:gd name="connsiteY0" fmla="*/ 0 h 2218185"/>
                  <a:gd name="connsiteX1" fmla="*/ 2296704 w 2974797"/>
                  <a:gd name="connsiteY1" fmla="*/ 396974 h 2218185"/>
                  <a:gd name="connsiteX2" fmla="*/ 2772011 w 2974797"/>
                  <a:gd name="connsiteY2" fmla="*/ 1032157 h 2218185"/>
                  <a:gd name="connsiteX3" fmla="*/ 2917590 w 2974797"/>
                  <a:gd name="connsiteY3" fmla="*/ 1604216 h 2218185"/>
                  <a:gd name="connsiteX4" fmla="*/ 2950427 w 2974797"/>
                  <a:gd name="connsiteY4" fmla="*/ 2203776 h 2218185"/>
                  <a:gd name="connsiteX5" fmla="*/ 55994 w 2974797"/>
                  <a:gd name="connsiteY5" fmla="*/ 2218185 h 2218185"/>
                  <a:gd name="connsiteX6" fmla="*/ 83578 w 2974797"/>
                  <a:gd name="connsiteY6" fmla="*/ 1637870 h 2218185"/>
                  <a:gd name="connsiteX7" fmla="*/ 227989 w 2974797"/>
                  <a:gd name="connsiteY7" fmla="*/ 1077030 h 2218185"/>
                  <a:gd name="connsiteX8" fmla="*/ 768363 w 2974797"/>
                  <a:gd name="connsiteY8" fmla="*/ 350129 h 2218185"/>
                  <a:gd name="connsiteX9" fmla="*/ 1521734 w 2974797"/>
                  <a:gd name="connsiteY9" fmla="*/ 0 h 2218185"/>
                  <a:gd name="connsiteX0" fmla="*/ 1521734 w 2974797"/>
                  <a:gd name="connsiteY0" fmla="*/ 0 h 2218185"/>
                  <a:gd name="connsiteX1" fmla="*/ 2296704 w 2974797"/>
                  <a:gd name="connsiteY1" fmla="*/ 396974 h 2218185"/>
                  <a:gd name="connsiteX2" fmla="*/ 2772011 w 2974797"/>
                  <a:gd name="connsiteY2" fmla="*/ 1032157 h 2218185"/>
                  <a:gd name="connsiteX3" fmla="*/ 2917590 w 2974797"/>
                  <a:gd name="connsiteY3" fmla="*/ 1604216 h 2218185"/>
                  <a:gd name="connsiteX4" fmla="*/ 2950427 w 2974797"/>
                  <a:gd name="connsiteY4" fmla="*/ 2203776 h 2218185"/>
                  <a:gd name="connsiteX5" fmla="*/ 55994 w 2974797"/>
                  <a:gd name="connsiteY5" fmla="*/ 2218185 h 2218185"/>
                  <a:gd name="connsiteX6" fmla="*/ 83578 w 2974797"/>
                  <a:gd name="connsiteY6" fmla="*/ 1637870 h 2218185"/>
                  <a:gd name="connsiteX7" fmla="*/ 227989 w 2974797"/>
                  <a:gd name="connsiteY7" fmla="*/ 1077030 h 2218185"/>
                  <a:gd name="connsiteX8" fmla="*/ 768363 w 2974797"/>
                  <a:gd name="connsiteY8" fmla="*/ 350129 h 2218185"/>
                  <a:gd name="connsiteX9" fmla="*/ 1521734 w 2974797"/>
                  <a:gd name="connsiteY9" fmla="*/ 0 h 2218185"/>
                  <a:gd name="connsiteX0" fmla="*/ 1521734 w 2974797"/>
                  <a:gd name="connsiteY0" fmla="*/ 0 h 2218185"/>
                  <a:gd name="connsiteX1" fmla="*/ 2296704 w 2974797"/>
                  <a:gd name="connsiteY1" fmla="*/ 396974 h 2218185"/>
                  <a:gd name="connsiteX2" fmla="*/ 2772011 w 2974797"/>
                  <a:gd name="connsiteY2" fmla="*/ 1032157 h 2218185"/>
                  <a:gd name="connsiteX3" fmla="*/ 2917590 w 2974797"/>
                  <a:gd name="connsiteY3" fmla="*/ 1604216 h 2218185"/>
                  <a:gd name="connsiteX4" fmla="*/ 2950427 w 2974797"/>
                  <a:gd name="connsiteY4" fmla="*/ 2203776 h 2218185"/>
                  <a:gd name="connsiteX5" fmla="*/ 55994 w 2974797"/>
                  <a:gd name="connsiteY5" fmla="*/ 2218185 h 2218185"/>
                  <a:gd name="connsiteX6" fmla="*/ 83578 w 2974797"/>
                  <a:gd name="connsiteY6" fmla="*/ 1637870 h 2218185"/>
                  <a:gd name="connsiteX7" fmla="*/ 227989 w 2974797"/>
                  <a:gd name="connsiteY7" fmla="*/ 1077030 h 2218185"/>
                  <a:gd name="connsiteX8" fmla="*/ 768363 w 2974797"/>
                  <a:gd name="connsiteY8" fmla="*/ 350129 h 2218185"/>
                  <a:gd name="connsiteX9" fmla="*/ 1521734 w 2974797"/>
                  <a:gd name="connsiteY9" fmla="*/ 0 h 2218185"/>
                  <a:gd name="connsiteX0" fmla="*/ 1521734 w 2974797"/>
                  <a:gd name="connsiteY0" fmla="*/ 0 h 2218185"/>
                  <a:gd name="connsiteX1" fmla="*/ 2270341 w 2974797"/>
                  <a:gd name="connsiteY1" fmla="*/ 352100 h 2218185"/>
                  <a:gd name="connsiteX2" fmla="*/ 2772011 w 2974797"/>
                  <a:gd name="connsiteY2" fmla="*/ 1032157 h 2218185"/>
                  <a:gd name="connsiteX3" fmla="*/ 2917590 w 2974797"/>
                  <a:gd name="connsiteY3" fmla="*/ 1604216 h 2218185"/>
                  <a:gd name="connsiteX4" fmla="*/ 2950427 w 2974797"/>
                  <a:gd name="connsiteY4" fmla="*/ 2203776 h 2218185"/>
                  <a:gd name="connsiteX5" fmla="*/ 55994 w 2974797"/>
                  <a:gd name="connsiteY5" fmla="*/ 2218185 h 2218185"/>
                  <a:gd name="connsiteX6" fmla="*/ 83578 w 2974797"/>
                  <a:gd name="connsiteY6" fmla="*/ 1637870 h 2218185"/>
                  <a:gd name="connsiteX7" fmla="*/ 227989 w 2974797"/>
                  <a:gd name="connsiteY7" fmla="*/ 1077030 h 2218185"/>
                  <a:gd name="connsiteX8" fmla="*/ 768363 w 2974797"/>
                  <a:gd name="connsiteY8" fmla="*/ 350129 h 2218185"/>
                  <a:gd name="connsiteX9" fmla="*/ 1521734 w 2974797"/>
                  <a:gd name="connsiteY9" fmla="*/ 0 h 2218185"/>
                  <a:gd name="connsiteX0" fmla="*/ 1521734 w 2974797"/>
                  <a:gd name="connsiteY0" fmla="*/ 0 h 2218185"/>
                  <a:gd name="connsiteX1" fmla="*/ 2270341 w 2974797"/>
                  <a:gd name="connsiteY1" fmla="*/ 318444 h 2218185"/>
                  <a:gd name="connsiteX2" fmla="*/ 2772011 w 2974797"/>
                  <a:gd name="connsiteY2" fmla="*/ 1032157 h 2218185"/>
                  <a:gd name="connsiteX3" fmla="*/ 2917590 w 2974797"/>
                  <a:gd name="connsiteY3" fmla="*/ 1604216 h 2218185"/>
                  <a:gd name="connsiteX4" fmla="*/ 2950427 w 2974797"/>
                  <a:gd name="connsiteY4" fmla="*/ 2203776 h 2218185"/>
                  <a:gd name="connsiteX5" fmla="*/ 55994 w 2974797"/>
                  <a:gd name="connsiteY5" fmla="*/ 2218185 h 2218185"/>
                  <a:gd name="connsiteX6" fmla="*/ 83578 w 2974797"/>
                  <a:gd name="connsiteY6" fmla="*/ 1637870 h 2218185"/>
                  <a:gd name="connsiteX7" fmla="*/ 227989 w 2974797"/>
                  <a:gd name="connsiteY7" fmla="*/ 1077030 h 2218185"/>
                  <a:gd name="connsiteX8" fmla="*/ 768363 w 2974797"/>
                  <a:gd name="connsiteY8" fmla="*/ 350129 h 2218185"/>
                  <a:gd name="connsiteX9" fmla="*/ 1521734 w 2974797"/>
                  <a:gd name="connsiteY9" fmla="*/ 0 h 2218185"/>
                  <a:gd name="connsiteX0" fmla="*/ 1521734 w 2974797"/>
                  <a:gd name="connsiteY0" fmla="*/ 0 h 2218185"/>
                  <a:gd name="connsiteX1" fmla="*/ 2270341 w 2974797"/>
                  <a:gd name="connsiteY1" fmla="*/ 318444 h 2218185"/>
                  <a:gd name="connsiteX2" fmla="*/ 2772011 w 2974797"/>
                  <a:gd name="connsiteY2" fmla="*/ 1032157 h 2218185"/>
                  <a:gd name="connsiteX3" fmla="*/ 2917590 w 2974797"/>
                  <a:gd name="connsiteY3" fmla="*/ 1604216 h 2218185"/>
                  <a:gd name="connsiteX4" fmla="*/ 2950427 w 2974797"/>
                  <a:gd name="connsiteY4" fmla="*/ 2203776 h 2218185"/>
                  <a:gd name="connsiteX5" fmla="*/ 55994 w 2974797"/>
                  <a:gd name="connsiteY5" fmla="*/ 2218185 h 2218185"/>
                  <a:gd name="connsiteX6" fmla="*/ 83578 w 2974797"/>
                  <a:gd name="connsiteY6" fmla="*/ 1637870 h 2218185"/>
                  <a:gd name="connsiteX7" fmla="*/ 227989 w 2974797"/>
                  <a:gd name="connsiteY7" fmla="*/ 1077030 h 2218185"/>
                  <a:gd name="connsiteX8" fmla="*/ 807906 w 2974797"/>
                  <a:gd name="connsiteY8" fmla="*/ 316475 h 2218185"/>
                  <a:gd name="connsiteX9" fmla="*/ 1521734 w 2974797"/>
                  <a:gd name="connsiteY9" fmla="*/ 0 h 2218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74797" h="2218185">
                    <a:moveTo>
                      <a:pt x="1521734" y="0"/>
                    </a:moveTo>
                    <a:cubicBezTo>
                      <a:pt x="1775668" y="279184"/>
                      <a:pt x="1581424" y="221056"/>
                      <a:pt x="2270341" y="318444"/>
                    </a:cubicBezTo>
                    <a:cubicBezTo>
                      <a:pt x="2472130" y="471773"/>
                      <a:pt x="2664136" y="817862"/>
                      <a:pt x="2772011" y="1032157"/>
                    </a:cubicBezTo>
                    <a:cubicBezTo>
                      <a:pt x="2879886" y="1246452"/>
                      <a:pt x="2887854" y="1408946"/>
                      <a:pt x="2917590" y="1604216"/>
                    </a:cubicBezTo>
                    <a:cubicBezTo>
                      <a:pt x="2947326" y="1799486"/>
                      <a:pt x="2974797" y="1865863"/>
                      <a:pt x="2950427" y="2203776"/>
                    </a:cubicBezTo>
                    <a:lnTo>
                      <a:pt x="55994" y="2218185"/>
                    </a:lnTo>
                    <a:cubicBezTo>
                      <a:pt x="21962" y="1843408"/>
                      <a:pt x="0" y="1915558"/>
                      <a:pt x="83578" y="1637870"/>
                    </a:cubicBezTo>
                    <a:cubicBezTo>
                      <a:pt x="125425" y="1453287"/>
                      <a:pt x="107268" y="1297262"/>
                      <a:pt x="227989" y="1077030"/>
                    </a:cubicBezTo>
                    <a:cubicBezTo>
                      <a:pt x="348710" y="856798"/>
                      <a:pt x="607660" y="482892"/>
                      <a:pt x="807906" y="316475"/>
                    </a:cubicBezTo>
                    <a:cubicBezTo>
                      <a:pt x="1627784" y="192556"/>
                      <a:pt x="1184502" y="298816"/>
                      <a:pt x="1521734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7096125" y="5315570"/>
                <a:ext cx="405812" cy="140574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727552 w 2711941"/>
                  <a:gd name="connsiteY8" fmla="*/ 893121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9 w 2706816"/>
                  <a:gd name="connsiteY2" fmla="*/ 488981 h 1491557"/>
                  <a:gd name="connsiteX3" fmla="*/ 2172203 w 2706816"/>
                  <a:gd name="connsiteY3" fmla="*/ 918481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9 w 2706816"/>
                  <a:gd name="connsiteY2" fmla="*/ 488981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535018 w 2706816"/>
                  <a:gd name="connsiteY2" fmla="*/ 463116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212782 w 2706816"/>
                  <a:gd name="connsiteY2" fmla="*/ 463117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350073 w 2706816"/>
                  <a:gd name="connsiteY9" fmla="*/ 463284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212782 w 2706816"/>
                  <a:gd name="connsiteY2" fmla="*/ 463117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722427 w 2706816"/>
                  <a:gd name="connsiteY8" fmla="*/ 893121 h 1491557"/>
                  <a:gd name="connsiteX9" fmla="*/ 511200 w 2706816"/>
                  <a:gd name="connsiteY9" fmla="*/ 463287 h 1491557"/>
                  <a:gd name="connsiteX10" fmla="*/ -2 w 2706816"/>
                  <a:gd name="connsiteY10" fmla="*/ 0 h 1491557"/>
                  <a:gd name="connsiteX0" fmla="*/ -2 w 2706816"/>
                  <a:gd name="connsiteY0" fmla="*/ 0 h 1491557"/>
                  <a:gd name="connsiteX1" fmla="*/ 2706816 w 2706816"/>
                  <a:gd name="connsiteY1" fmla="*/ 7012 h 1491557"/>
                  <a:gd name="connsiteX2" fmla="*/ 2212782 w 2706816"/>
                  <a:gd name="connsiteY2" fmla="*/ 463117 h 1491557"/>
                  <a:gd name="connsiteX3" fmla="*/ 1957593 w 2706816"/>
                  <a:gd name="connsiteY3" fmla="*/ 840895 h 1491557"/>
                  <a:gd name="connsiteX4" fmla="*/ 1609211 w 2706816"/>
                  <a:gd name="connsiteY4" fmla="*/ 1282906 h 1491557"/>
                  <a:gd name="connsiteX5" fmla="*/ 1534146 w 2706816"/>
                  <a:gd name="connsiteY5" fmla="*/ 1491557 h 1491557"/>
                  <a:gd name="connsiteX6" fmla="*/ 1236460 w 2706816"/>
                  <a:gd name="connsiteY6" fmla="*/ 1465118 h 1491557"/>
                  <a:gd name="connsiteX7" fmla="*/ 1096263 w 2706816"/>
                  <a:gd name="connsiteY7" fmla="*/ 1269891 h 1491557"/>
                  <a:gd name="connsiteX8" fmla="*/ 915771 w 2706816"/>
                  <a:gd name="connsiteY8" fmla="*/ 785289 h 1491557"/>
                  <a:gd name="connsiteX9" fmla="*/ 511200 w 2706816"/>
                  <a:gd name="connsiteY9" fmla="*/ 463287 h 1491557"/>
                  <a:gd name="connsiteX10" fmla="*/ -2 w 2706816"/>
                  <a:gd name="connsiteY10" fmla="*/ 0 h 1491557"/>
                  <a:gd name="connsiteX0" fmla="*/ -2 w 2706816"/>
                  <a:gd name="connsiteY0" fmla="*/ 100813 h 1592370"/>
                  <a:gd name="connsiteX1" fmla="*/ 2706816 w 2706816"/>
                  <a:gd name="connsiteY1" fmla="*/ 0 h 1592370"/>
                  <a:gd name="connsiteX2" fmla="*/ 2212782 w 2706816"/>
                  <a:gd name="connsiteY2" fmla="*/ 563930 h 1592370"/>
                  <a:gd name="connsiteX3" fmla="*/ 1957593 w 2706816"/>
                  <a:gd name="connsiteY3" fmla="*/ 941708 h 1592370"/>
                  <a:gd name="connsiteX4" fmla="*/ 1609211 w 2706816"/>
                  <a:gd name="connsiteY4" fmla="*/ 1383719 h 1592370"/>
                  <a:gd name="connsiteX5" fmla="*/ 1534146 w 2706816"/>
                  <a:gd name="connsiteY5" fmla="*/ 1592370 h 1592370"/>
                  <a:gd name="connsiteX6" fmla="*/ 1236460 w 2706816"/>
                  <a:gd name="connsiteY6" fmla="*/ 1565931 h 1592370"/>
                  <a:gd name="connsiteX7" fmla="*/ 1096263 w 2706816"/>
                  <a:gd name="connsiteY7" fmla="*/ 1370704 h 1592370"/>
                  <a:gd name="connsiteX8" fmla="*/ 915771 w 2706816"/>
                  <a:gd name="connsiteY8" fmla="*/ 886102 h 1592370"/>
                  <a:gd name="connsiteX9" fmla="*/ 511200 w 2706816"/>
                  <a:gd name="connsiteY9" fmla="*/ 564100 h 1592370"/>
                  <a:gd name="connsiteX10" fmla="*/ -2 w 2706816"/>
                  <a:gd name="connsiteY10" fmla="*/ 100813 h 1592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06816" h="1592370">
                    <a:moveTo>
                      <a:pt x="-2" y="100813"/>
                    </a:moveTo>
                    <a:lnTo>
                      <a:pt x="2706816" y="0"/>
                    </a:lnTo>
                    <a:lnTo>
                      <a:pt x="2212782" y="563930"/>
                    </a:lnTo>
                    <a:lnTo>
                      <a:pt x="1957593" y="941708"/>
                    </a:lnTo>
                    <a:lnTo>
                      <a:pt x="1609211" y="1383719"/>
                    </a:lnTo>
                    <a:lnTo>
                      <a:pt x="1534146" y="1592370"/>
                    </a:lnTo>
                    <a:lnTo>
                      <a:pt x="1236460" y="1565931"/>
                    </a:lnTo>
                    <a:cubicBezTo>
                      <a:pt x="1150969" y="1535494"/>
                      <a:pt x="1149711" y="1484009"/>
                      <a:pt x="1096263" y="1370704"/>
                    </a:cubicBezTo>
                    <a:cubicBezTo>
                      <a:pt x="1042815" y="1257399"/>
                      <a:pt x="1013281" y="1020536"/>
                      <a:pt x="915771" y="886102"/>
                    </a:cubicBezTo>
                    <a:cubicBezTo>
                      <a:pt x="818261" y="751668"/>
                      <a:pt x="650905" y="804880"/>
                      <a:pt x="511200" y="564100"/>
                    </a:cubicBezTo>
                    <a:cubicBezTo>
                      <a:pt x="273063" y="236552"/>
                      <a:pt x="154497" y="455520"/>
                      <a:pt x="-2" y="100813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6768948" y="4468183"/>
                <a:ext cx="1084416" cy="1956430"/>
              </a:xfrm>
              <a:custGeom>
                <a:avLst/>
                <a:gdLst>
                  <a:gd name="connsiteX0" fmla="*/ 25758 w 2678806"/>
                  <a:gd name="connsiteY0" fmla="*/ 51515 h 4945487"/>
                  <a:gd name="connsiteX1" fmla="*/ 2653048 w 2678806"/>
                  <a:gd name="connsiteY1" fmla="*/ 64394 h 4945487"/>
                  <a:gd name="connsiteX2" fmla="*/ 2678806 w 2678806"/>
                  <a:gd name="connsiteY2" fmla="*/ 1738648 h 4945487"/>
                  <a:gd name="connsiteX3" fmla="*/ 1558344 w 2678806"/>
                  <a:gd name="connsiteY3" fmla="*/ 2691684 h 4945487"/>
                  <a:gd name="connsiteX4" fmla="*/ 2678806 w 2678806"/>
                  <a:gd name="connsiteY4" fmla="*/ 3477296 h 4945487"/>
                  <a:gd name="connsiteX5" fmla="*/ 2640169 w 2678806"/>
                  <a:gd name="connsiteY5" fmla="*/ 4945487 h 4945487"/>
                  <a:gd name="connsiteX6" fmla="*/ 0 w 2678806"/>
                  <a:gd name="connsiteY6" fmla="*/ 4893972 h 4945487"/>
                  <a:gd name="connsiteX7" fmla="*/ 38637 w 2678806"/>
                  <a:gd name="connsiteY7" fmla="*/ 3464417 h 4945487"/>
                  <a:gd name="connsiteX8" fmla="*/ 1275009 w 2678806"/>
                  <a:gd name="connsiteY8" fmla="*/ 2665927 h 4945487"/>
                  <a:gd name="connsiteX9" fmla="*/ 115910 w 2678806"/>
                  <a:gd name="connsiteY9" fmla="*/ 1648496 h 4945487"/>
                  <a:gd name="connsiteX10" fmla="*/ 90152 w 2678806"/>
                  <a:gd name="connsiteY10" fmla="*/ 0 h 4945487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11" fmla="*/ 25758 w 2768958"/>
                  <a:gd name="connsiteY11" fmla="*/ 605306 h 5499278"/>
                  <a:gd name="connsiteX0" fmla="*/ 90152 w 2768958"/>
                  <a:gd name="connsiteY0" fmla="*/ 553791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0 w 2987899"/>
                  <a:gd name="connsiteY0" fmla="*/ 0 h 5499279"/>
                  <a:gd name="connsiteX1" fmla="*/ 2987899 w 2987899"/>
                  <a:gd name="connsiteY1" fmla="*/ 1 h 5499279"/>
                  <a:gd name="connsiteX2" fmla="*/ 2897747 w 2987899"/>
                  <a:gd name="connsiteY2" fmla="*/ 2292440 h 5499279"/>
                  <a:gd name="connsiteX3" fmla="*/ 1777285 w 2987899"/>
                  <a:gd name="connsiteY3" fmla="*/ 3245476 h 5499279"/>
                  <a:gd name="connsiteX4" fmla="*/ 2897747 w 2987899"/>
                  <a:gd name="connsiteY4" fmla="*/ 4031088 h 5499279"/>
                  <a:gd name="connsiteX5" fmla="*/ 2859110 w 2987899"/>
                  <a:gd name="connsiteY5" fmla="*/ 5499279 h 5499279"/>
                  <a:gd name="connsiteX6" fmla="*/ 218941 w 2987899"/>
                  <a:gd name="connsiteY6" fmla="*/ 5447764 h 5499279"/>
                  <a:gd name="connsiteX7" fmla="*/ 257578 w 2987899"/>
                  <a:gd name="connsiteY7" fmla="*/ 4018209 h 5499279"/>
                  <a:gd name="connsiteX8" fmla="*/ 1493950 w 2987899"/>
                  <a:gd name="connsiteY8" fmla="*/ 3219719 h 5499279"/>
                  <a:gd name="connsiteX9" fmla="*/ 334851 w 2987899"/>
                  <a:gd name="connsiteY9" fmla="*/ 2202288 h 5499279"/>
                  <a:gd name="connsiteX10" fmla="*/ 0 w 2987899"/>
                  <a:gd name="connsiteY10" fmla="*/ 0 h 5499279"/>
                  <a:gd name="connsiteX0" fmla="*/ 0 w 2987899"/>
                  <a:gd name="connsiteY0" fmla="*/ 0 h 5640947"/>
                  <a:gd name="connsiteX1" fmla="*/ 2987899 w 2987899"/>
                  <a:gd name="connsiteY1" fmla="*/ 1 h 5640947"/>
                  <a:gd name="connsiteX2" fmla="*/ 2897747 w 2987899"/>
                  <a:gd name="connsiteY2" fmla="*/ 2292440 h 5640947"/>
                  <a:gd name="connsiteX3" fmla="*/ 1777285 w 2987899"/>
                  <a:gd name="connsiteY3" fmla="*/ 3245476 h 5640947"/>
                  <a:gd name="connsiteX4" fmla="*/ 2897747 w 2987899"/>
                  <a:gd name="connsiteY4" fmla="*/ 4031088 h 5640947"/>
                  <a:gd name="connsiteX5" fmla="*/ 2859110 w 2987899"/>
                  <a:gd name="connsiteY5" fmla="*/ 5499279 h 5640947"/>
                  <a:gd name="connsiteX6" fmla="*/ 0 w 2987899"/>
                  <a:gd name="connsiteY6" fmla="*/ 5640947 h 5640947"/>
                  <a:gd name="connsiteX7" fmla="*/ 257578 w 2987899"/>
                  <a:gd name="connsiteY7" fmla="*/ 4018209 h 5640947"/>
                  <a:gd name="connsiteX8" fmla="*/ 1493950 w 2987899"/>
                  <a:gd name="connsiteY8" fmla="*/ 3219719 h 5640947"/>
                  <a:gd name="connsiteX9" fmla="*/ 334851 w 2987899"/>
                  <a:gd name="connsiteY9" fmla="*/ 2202288 h 5640947"/>
                  <a:gd name="connsiteX10" fmla="*/ 0 w 2987899"/>
                  <a:gd name="connsiteY10" fmla="*/ 0 h 5640947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897747 w 3000778"/>
                  <a:gd name="connsiteY4" fmla="*/ 403108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8 w 3000778"/>
                  <a:gd name="connsiteY7" fmla="*/ 4507606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00012 w 3000778"/>
                  <a:gd name="connsiteY3" fmla="*/ 2975019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656823 w 3000778"/>
                  <a:gd name="connsiteY10" fmla="*/ 2137893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57955 w 3058733"/>
                  <a:gd name="connsiteY0" fmla="*/ 0 h 5653826"/>
                  <a:gd name="connsiteX1" fmla="*/ 3045854 w 3058733"/>
                  <a:gd name="connsiteY1" fmla="*/ 1 h 5653826"/>
                  <a:gd name="connsiteX2" fmla="*/ 3058733 w 3058733"/>
                  <a:gd name="connsiteY2" fmla="*/ 1429555 h 5653826"/>
                  <a:gd name="connsiteX3" fmla="*/ 2595094 w 3058733"/>
                  <a:gd name="connsiteY3" fmla="*/ 2228045 h 5653826"/>
                  <a:gd name="connsiteX4" fmla="*/ 1757967 w 3058733"/>
                  <a:gd name="connsiteY4" fmla="*/ 2975019 h 5653826"/>
                  <a:gd name="connsiteX5" fmla="*/ 2582215 w 3058733"/>
                  <a:gd name="connsiteY5" fmla="*/ 3567448 h 5653826"/>
                  <a:gd name="connsiteX6" fmla="*/ 3058733 w 3058733"/>
                  <a:gd name="connsiteY6" fmla="*/ 4584879 h 5653826"/>
                  <a:gd name="connsiteX7" fmla="*/ 3058733 w 3058733"/>
                  <a:gd name="connsiteY7" fmla="*/ 5653826 h 5653826"/>
                  <a:gd name="connsiteX8" fmla="*/ 57955 w 3058733"/>
                  <a:gd name="connsiteY8" fmla="*/ 5640947 h 5653826"/>
                  <a:gd name="connsiteX9" fmla="*/ 70834 w 3058733"/>
                  <a:gd name="connsiteY9" fmla="*/ 4520485 h 5653826"/>
                  <a:gd name="connsiteX10" fmla="*/ 482958 w 3058733"/>
                  <a:gd name="connsiteY10" fmla="*/ 3541691 h 5653826"/>
                  <a:gd name="connsiteX11" fmla="*/ 1410237 w 3058733"/>
                  <a:gd name="connsiteY11" fmla="*/ 2949262 h 5653826"/>
                  <a:gd name="connsiteX12" fmla="*/ 482958 w 3058733"/>
                  <a:gd name="connsiteY12" fmla="*/ 2240924 h 5653826"/>
                  <a:gd name="connsiteX13" fmla="*/ 70834 w 3058733"/>
                  <a:gd name="connsiteY13" fmla="*/ 1403797 h 5653826"/>
                  <a:gd name="connsiteX14" fmla="*/ 57955 w 3058733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3020096 w 3520226"/>
                  <a:gd name="connsiteY6" fmla="*/ 4584879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069465"/>
                  <a:gd name="connsiteY0" fmla="*/ 0 h 5653826"/>
                  <a:gd name="connsiteX1" fmla="*/ 3007217 w 3069465"/>
                  <a:gd name="connsiteY1" fmla="*/ 1 h 5653826"/>
                  <a:gd name="connsiteX2" fmla="*/ 3020096 w 3069465"/>
                  <a:gd name="connsiteY2" fmla="*/ 1429555 h 5653826"/>
                  <a:gd name="connsiteX3" fmla="*/ 2556457 w 3069465"/>
                  <a:gd name="connsiteY3" fmla="*/ 2228045 h 5653826"/>
                  <a:gd name="connsiteX4" fmla="*/ 1719330 w 3069465"/>
                  <a:gd name="connsiteY4" fmla="*/ 2975019 h 5653826"/>
                  <a:gd name="connsiteX5" fmla="*/ 2543578 w 3069465"/>
                  <a:gd name="connsiteY5" fmla="*/ 3567448 h 5653826"/>
                  <a:gd name="connsiteX6" fmla="*/ 2968581 w 3069465"/>
                  <a:gd name="connsiteY6" fmla="*/ 4559122 h 5653826"/>
                  <a:gd name="connsiteX7" fmla="*/ 3020096 w 3069465"/>
                  <a:gd name="connsiteY7" fmla="*/ 5653826 h 5653826"/>
                  <a:gd name="connsiteX8" fmla="*/ 19318 w 3069465"/>
                  <a:gd name="connsiteY8" fmla="*/ 5640947 h 5653826"/>
                  <a:gd name="connsiteX9" fmla="*/ 70834 w 3069465"/>
                  <a:gd name="connsiteY9" fmla="*/ 4520485 h 5653826"/>
                  <a:gd name="connsiteX10" fmla="*/ 444321 w 3069465"/>
                  <a:gd name="connsiteY10" fmla="*/ 3541691 h 5653826"/>
                  <a:gd name="connsiteX11" fmla="*/ 1371600 w 3069465"/>
                  <a:gd name="connsiteY11" fmla="*/ 2949262 h 5653826"/>
                  <a:gd name="connsiteX12" fmla="*/ 444321 w 3069465"/>
                  <a:gd name="connsiteY12" fmla="*/ 2240924 h 5653826"/>
                  <a:gd name="connsiteX13" fmla="*/ 32197 w 3069465"/>
                  <a:gd name="connsiteY13" fmla="*/ 1403797 h 5653826"/>
                  <a:gd name="connsiteX14" fmla="*/ 19318 w 3069465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2904187 w 3020096"/>
                  <a:gd name="connsiteY6" fmla="*/ 4520485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2884869 w 3000778"/>
                  <a:gd name="connsiteY6" fmla="*/ 4520485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90152 w 3000778"/>
                  <a:gd name="connsiteY9" fmla="*/ 4559122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08716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3032976 w 3032976"/>
                  <a:gd name="connsiteY2" fmla="*/ 1429555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2981460 w 3032976"/>
                  <a:gd name="connsiteY2" fmla="*/ 1416676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732210 w 3052257"/>
                  <a:gd name="connsiteY4" fmla="*/ 297501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93573 w 3052257"/>
                  <a:gd name="connsiteY4" fmla="*/ 2923503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884868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60232 w 3052257"/>
                  <a:gd name="connsiteY12" fmla="*/ 2215166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27669 w 3052257"/>
                  <a:gd name="connsiteY5" fmla="*/ 3580327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128788 h 5653825"/>
                  <a:gd name="connsiteX1" fmla="*/ 3020097 w 3052257"/>
                  <a:gd name="connsiteY1" fmla="*/ 0 h 5653825"/>
                  <a:gd name="connsiteX2" fmla="*/ 2981460 w 3052257"/>
                  <a:gd name="connsiteY2" fmla="*/ 1416675 h 5653825"/>
                  <a:gd name="connsiteX3" fmla="*/ 2479185 w 3052257"/>
                  <a:gd name="connsiteY3" fmla="*/ 2266680 h 5653825"/>
                  <a:gd name="connsiteX4" fmla="*/ 1629179 w 3052257"/>
                  <a:gd name="connsiteY4" fmla="*/ 2884866 h 5653825"/>
                  <a:gd name="connsiteX5" fmla="*/ 2427669 w 3052257"/>
                  <a:gd name="connsiteY5" fmla="*/ 3580326 h 5653825"/>
                  <a:gd name="connsiteX6" fmla="*/ 2917067 w 3052257"/>
                  <a:gd name="connsiteY6" fmla="*/ 4520484 h 5653825"/>
                  <a:gd name="connsiteX7" fmla="*/ 3032976 w 3052257"/>
                  <a:gd name="connsiteY7" fmla="*/ 5653825 h 5653825"/>
                  <a:gd name="connsiteX8" fmla="*/ 32198 w 3052257"/>
                  <a:gd name="connsiteY8" fmla="*/ 5640946 h 5653825"/>
                  <a:gd name="connsiteX9" fmla="*/ 122350 w 3052257"/>
                  <a:gd name="connsiteY9" fmla="*/ 4559121 h 5653825"/>
                  <a:gd name="connsiteX10" fmla="*/ 598868 w 3052257"/>
                  <a:gd name="connsiteY10" fmla="*/ 3567448 h 5653825"/>
                  <a:gd name="connsiteX11" fmla="*/ 1435996 w 3052257"/>
                  <a:gd name="connsiteY11" fmla="*/ 2884867 h 5653825"/>
                  <a:gd name="connsiteX12" fmla="*/ 598869 w 3052257"/>
                  <a:gd name="connsiteY12" fmla="*/ 2253802 h 5653825"/>
                  <a:gd name="connsiteX13" fmla="*/ 96593 w 3052257"/>
                  <a:gd name="connsiteY13" fmla="*/ 1403796 h 5653825"/>
                  <a:gd name="connsiteX14" fmla="*/ 32198 w 3052257"/>
                  <a:gd name="connsiteY14" fmla="*/ 128788 h 5653825"/>
                  <a:gd name="connsiteX0" fmla="*/ 32198 w 3052257"/>
                  <a:gd name="connsiteY0" fmla="*/ 0 h 5525037"/>
                  <a:gd name="connsiteX1" fmla="*/ 3032976 w 3052257"/>
                  <a:gd name="connsiteY1" fmla="*/ 25758 h 5525037"/>
                  <a:gd name="connsiteX2" fmla="*/ 2981460 w 3052257"/>
                  <a:gd name="connsiteY2" fmla="*/ 1287887 h 5525037"/>
                  <a:gd name="connsiteX3" fmla="*/ 2479185 w 3052257"/>
                  <a:gd name="connsiteY3" fmla="*/ 2137892 h 5525037"/>
                  <a:gd name="connsiteX4" fmla="*/ 1629179 w 3052257"/>
                  <a:gd name="connsiteY4" fmla="*/ 2756078 h 5525037"/>
                  <a:gd name="connsiteX5" fmla="*/ 2427669 w 3052257"/>
                  <a:gd name="connsiteY5" fmla="*/ 3451538 h 5525037"/>
                  <a:gd name="connsiteX6" fmla="*/ 2917067 w 3052257"/>
                  <a:gd name="connsiteY6" fmla="*/ 4391696 h 5525037"/>
                  <a:gd name="connsiteX7" fmla="*/ 3032976 w 3052257"/>
                  <a:gd name="connsiteY7" fmla="*/ 5525037 h 5525037"/>
                  <a:gd name="connsiteX8" fmla="*/ 32198 w 3052257"/>
                  <a:gd name="connsiteY8" fmla="*/ 5512158 h 5525037"/>
                  <a:gd name="connsiteX9" fmla="*/ 122350 w 3052257"/>
                  <a:gd name="connsiteY9" fmla="*/ 4430333 h 5525037"/>
                  <a:gd name="connsiteX10" fmla="*/ 598868 w 3052257"/>
                  <a:gd name="connsiteY10" fmla="*/ 3438660 h 5525037"/>
                  <a:gd name="connsiteX11" fmla="*/ 1435996 w 3052257"/>
                  <a:gd name="connsiteY11" fmla="*/ 2756079 h 5525037"/>
                  <a:gd name="connsiteX12" fmla="*/ 598869 w 3052257"/>
                  <a:gd name="connsiteY12" fmla="*/ 2125014 h 5525037"/>
                  <a:gd name="connsiteX13" fmla="*/ 96593 w 3052257"/>
                  <a:gd name="connsiteY13" fmla="*/ 1275008 h 5525037"/>
                  <a:gd name="connsiteX14" fmla="*/ 32198 w 3052257"/>
                  <a:gd name="connsiteY14" fmla="*/ 0 h 5525037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64417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79560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350396 w 3052257"/>
                  <a:gd name="connsiteY3" fmla="*/ 2202286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504942 w 3035123"/>
                  <a:gd name="connsiteY5" fmla="*/ 3374265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74633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37518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8636 w 3075906"/>
                  <a:gd name="connsiteY0" fmla="*/ 12879 h 5537916"/>
                  <a:gd name="connsiteX1" fmla="*/ 3039414 w 3075906"/>
                  <a:gd name="connsiteY1" fmla="*/ 0 h 5537916"/>
                  <a:gd name="connsiteX2" fmla="*/ 2923504 w 3075906"/>
                  <a:gd name="connsiteY2" fmla="*/ 1249251 h 5537916"/>
                  <a:gd name="connsiteX3" fmla="*/ 2343956 w 3075906"/>
                  <a:gd name="connsiteY3" fmla="*/ 2240923 h 5537916"/>
                  <a:gd name="connsiteX4" fmla="*/ 1700011 w 3075906"/>
                  <a:gd name="connsiteY4" fmla="*/ 2743199 h 5537916"/>
                  <a:gd name="connsiteX5" fmla="*/ 2511380 w 3075906"/>
                  <a:gd name="connsiteY5" fmla="*/ 3374265 h 5537916"/>
                  <a:gd name="connsiteX6" fmla="*/ 2987900 w 3075906"/>
                  <a:gd name="connsiteY6" fmla="*/ 4391696 h 5537916"/>
                  <a:gd name="connsiteX7" fmla="*/ 3039414 w 3075906"/>
                  <a:gd name="connsiteY7" fmla="*/ 5537916 h 5537916"/>
                  <a:gd name="connsiteX8" fmla="*/ 38636 w 3075906"/>
                  <a:gd name="connsiteY8" fmla="*/ 5525037 h 5537916"/>
                  <a:gd name="connsiteX9" fmla="*/ 128788 w 3075906"/>
                  <a:gd name="connsiteY9" fmla="*/ 4443212 h 5537916"/>
                  <a:gd name="connsiteX10" fmla="*/ 605306 w 3075906"/>
                  <a:gd name="connsiteY10" fmla="*/ 3451539 h 5537916"/>
                  <a:gd name="connsiteX11" fmla="*/ 1416677 w 3075906"/>
                  <a:gd name="connsiteY11" fmla="*/ 2768958 h 5537916"/>
                  <a:gd name="connsiteX12" fmla="*/ 656823 w 3075906"/>
                  <a:gd name="connsiteY12" fmla="*/ 2176531 h 5537916"/>
                  <a:gd name="connsiteX13" fmla="*/ 103031 w 3075906"/>
                  <a:gd name="connsiteY13" fmla="*/ 1287887 h 5537916"/>
                  <a:gd name="connsiteX14" fmla="*/ 38636 w 3075906"/>
                  <a:gd name="connsiteY14" fmla="*/ 12879 h 5537916"/>
                  <a:gd name="connsiteX0" fmla="*/ 38636 w 3084492"/>
                  <a:gd name="connsiteY0" fmla="*/ 12879 h 5537916"/>
                  <a:gd name="connsiteX1" fmla="*/ 3039414 w 3084492"/>
                  <a:gd name="connsiteY1" fmla="*/ 0 h 5537916"/>
                  <a:gd name="connsiteX2" fmla="*/ 2923504 w 3084492"/>
                  <a:gd name="connsiteY2" fmla="*/ 1249251 h 5537916"/>
                  <a:gd name="connsiteX3" fmla="*/ 2343956 w 3084492"/>
                  <a:gd name="connsiteY3" fmla="*/ 2240923 h 5537916"/>
                  <a:gd name="connsiteX4" fmla="*/ 1700011 w 3084492"/>
                  <a:gd name="connsiteY4" fmla="*/ 2743199 h 5537916"/>
                  <a:gd name="connsiteX5" fmla="*/ 2459865 w 3084492"/>
                  <a:gd name="connsiteY5" fmla="*/ 3374265 h 5537916"/>
                  <a:gd name="connsiteX6" fmla="*/ 2987900 w 3084492"/>
                  <a:gd name="connsiteY6" fmla="*/ 4391696 h 5537916"/>
                  <a:gd name="connsiteX7" fmla="*/ 3039414 w 3084492"/>
                  <a:gd name="connsiteY7" fmla="*/ 5537916 h 5537916"/>
                  <a:gd name="connsiteX8" fmla="*/ 38636 w 3084492"/>
                  <a:gd name="connsiteY8" fmla="*/ 5525037 h 5537916"/>
                  <a:gd name="connsiteX9" fmla="*/ 128788 w 3084492"/>
                  <a:gd name="connsiteY9" fmla="*/ 4443212 h 5537916"/>
                  <a:gd name="connsiteX10" fmla="*/ 605306 w 3084492"/>
                  <a:gd name="connsiteY10" fmla="*/ 3451539 h 5537916"/>
                  <a:gd name="connsiteX11" fmla="*/ 1416677 w 3084492"/>
                  <a:gd name="connsiteY11" fmla="*/ 2768958 h 5537916"/>
                  <a:gd name="connsiteX12" fmla="*/ 656823 w 3084492"/>
                  <a:gd name="connsiteY12" fmla="*/ 2176531 h 5537916"/>
                  <a:gd name="connsiteX13" fmla="*/ 103031 w 3084492"/>
                  <a:gd name="connsiteY13" fmla="*/ 1287887 h 5537916"/>
                  <a:gd name="connsiteX14" fmla="*/ 38636 w 3084492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59865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21228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45817" h="5537916">
                    <a:moveTo>
                      <a:pt x="38636" y="12879"/>
                    </a:moveTo>
                    <a:lnTo>
                      <a:pt x="3039414" y="0"/>
                    </a:lnTo>
                    <a:cubicBezTo>
                      <a:pt x="3041561" y="506569"/>
                      <a:pt x="3045817" y="877061"/>
                      <a:pt x="2923504" y="1249251"/>
                    </a:cubicBezTo>
                    <a:cubicBezTo>
                      <a:pt x="2809740" y="1592688"/>
                      <a:pt x="2614412" y="2039154"/>
                      <a:pt x="2343956" y="2240923"/>
                    </a:cubicBezTo>
                    <a:cubicBezTo>
                      <a:pt x="2086379" y="2455571"/>
                      <a:pt x="1725768" y="2500646"/>
                      <a:pt x="1700011" y="2743199"/>
                    </a:cubicBezTo>
                    <a:cubicBezTo>
                      <a:pt x="1725769" y="2882719"/>
                      <a:pt x="2215166" y="3099516"/>
                      <a:pt x="2421228" y="3374265"/>
                    </a:cubicBezTo>
                    <a:cubicBezTo>
                      <a:pt x="2627290" y="3649015"/>
                      <a:pt x="2833353" y="4031088"/>
                      <a:pt x="2936384" y="4391696"/>
                    </a:cubicBezTo>
                    <a:cubicBezTo>
                      <a:pt x="3039415" y="4752304"/>
                      <a:pt x="3037268" y="5168722"/>
                      <a:pt x="3039414" y="5537916"/>
                    </a:cubicBezTo>
                    <a:lnTo>
                      <a:pt x="38636" y="5525037"/>
                    </a:lnTo>
                    <a:cubicBezTo>
                      <a:pt x="55807" y="5078569"/>
                      <a:pt x="34343" y="4788795"/>
                      <a:pt x="128788" y="4443212"/>
                    </a:cubicBezTo>
                    <a:cubicBezTo>
                      <a:pt x="223233" y="4097629"/>
                      <a:pt x="379927" y="3666186"/>
                      <a:pt x="605306" y="3451539"/>
                    </a:cubicBezTo>
                    <a:cubicBezTo>
                      <a:pt x="830685" y="3159618"/>
                      <a:pt x="1378040" y="2962141"/>
                      <a:pt x="1416677" y="2768958"/>
                    </a:cubicBezTo>
                    <a:cubicBezTo>
                      <a:pt x="1403797" y="2524259"/>
                      <a:pt x="873617" y="2423376"/>
                      <a:pt x="656823" y="2176531"/>
                    </a:cubicBezTo>
                    <a:cubicBezTo>
                      <a:pt x="440029" y="1994081"/>
                      <a:pt x="206062" y="1648496"/>
                      <a:pt x="103031" y="1287887"/>
                    </a:cubicBezTo>
                    <a:cubicBezTo>
                      <a:pt x="0" y="927278"/>
                      <a:pt x="6438" y="517301"/>
                      <a:pt x="38636" y="12879"/>
                    </a:cubicBezTo>
                    <a:close/>
                  </a:path>
                </a:pathLst>
              </a:cu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7297813" y="5408877"/>
                <a:ext cx="45719" cy="965526"/>
              </a:xfrm>
              <a:custGeom>
                <a:avLst/>
                <a:gdLst>
                  <a:gd name="connsiteX0" fmla="*/ 25758 w 115910"/>
                  <a:gd name="connsiteY0" fmla="*/ 0 h 2240924"/>
                  <a:gd name="connsiteX1" fmla="*/ 0 w 115910"/>
                  <a:gd name="connsiteY1" fmla="*/ 2240924 h 2240924"/>
                  <a:gd name="connsiteX2" fmla="*/ 103031 w 115910"/>
                  <a:gd name="connsiteY2" fmla="*/ 2240924 h 2240924"/>
                  <a:gd name="connsiteX3" fmla="*/ 115910 w 115910"/>
                  <a:gd name="connsiteY3" fmla="*/ 25757 h 2240924"/>
                  <a:gd name="connsiteX4" fmla="*/ 25758 w 115910"/>
                  <a:gd name="connsiteY4" fmla="*/ 0 h 224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10" h="2240924">
                    <a:moveTo>
                      <a:pt x="25758" y="0"/>
                    </a:moveTo>
                    <a:lnTo>
                      <a:pt x="0" y="2240924"/>
                    </a:lnTo>
                    <a:lnTo>
                      <a:pt x="103031" y="2240924"/>
                    </a:lnTo>
                    <a:lnTo>
                      <a:pt x="115910" y="25757"/>
                    </a:lnTo>
                    <a:lnTo>
                      <a:pt x="25758" y="0"/>
                    </a:ln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749839" y="1824242"/>
              <a:ext cx="314509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5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84729" y="2584100"/>
              <a:ext cx="644728" cy="400110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1:31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46682" y="3289211"/>
              <a:ext cx="1120821" cy="70788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1/32</a:t>
              </a:r>
            </a:p>
            <a:p>
              <a:pPr algn="ctr"/>
              <a:r>
                <a:rPr lang="en-US" sz="20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(3.125%)</a:t>
              </a:r>
              <a:endParaRPr lang="en-US" sz="20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933391" y="4526660"/>
            <a:ext cx="89114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parent</a:t>
            </a:r>
            <a:endParaRPr lang="en-US" sz="20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3961" y="5348768"/>
            <a:ext cx="115057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daughter</a:t>
            </a:r>
            <a:endParaRPr lang="en-US" sz="20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79686" y="1556197"/>
            <a:ext cx="418467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we can use this to date things…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02990" y="2029960"/>
            <a:ext cx="7524817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K-</a:t>
            </a:r>
            <a:r>
              <a:rPr lang="en-US" sz="2400" b="1" dirty="0" err="1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Ar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      </a:t>
            </a:r>
            <a:r>
              <a:rPr lang="en-US" sz="2400" b="1" dirty="0" err="1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Rb-Sr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      U</a:t>
            </a:r>
            <a:r>
              <a:rPr lang="en-US" sz="2400" b="1" baseline="30000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235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-Pb</a:t>
            </a:r>
            <a:r>
              <a:rPr lang="en-US" sz="2400" b="1" baseline="30000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207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      U</a:t>
            </a:r>
            <a:r>
              <a:rPr lang="en-US" sz="2400" b="1" baseline="30000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238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-Pb</a:t>
            </a:r>
            <a:r>
              <a:rPr lang="en-US" sz="2400" b="1" baseline="30000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206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      </a:t>
            </a:r>
            <a:r>
              <a:rPr lang="en-US" sz="2400" b="1" dirty="0" err="1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Th-Pb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      </a:t>
            </a:r>
            <a:r>
              <a:rPr lang="en-US" sz="2400" b="1" dirty="0" err="1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Sm-Nd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713844" y="3390017"/>
            <a:ext cx="2685800" cy="2531013"/>
            <a:chOff x="713844" y="3390017"/>
            <a:chExt cx="2685800" cy="2531013"/>
          </a:xfrm>
        </p:grpSpPr>
        <p:sp>
          <p:nvSpPr>
            <p:cNvPr id="70" name="TextBox 69"/>
            <p:cNvSpPr txBox="1"/>
            <p:nvPr/>
          </p:nvSpPr>
          <p:spPr>
            <a:xfrm>
              <a:off x="713844" y="3390017"/>
              <a:ext cx="2305759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2)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parent at start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13844" y="5090033"/>
              <a:ext cx="2685800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3)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daughter at start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848218" y="3205351"/>
            <a:ext cx="2500749" cy="2900345"/>
            <a:chOff x="5848218" y="3205351"/>
            <a:chExt cx="2500749" cy="2900345"/>
          </a:xfrm>
        </p:grpSpPr>
        <p:sp>
          <p:nvSpPr>
            <p:cNvPr id="72" name="TextBox 71"/>
            <p:cNvSpPr txBox="1"/>
            <p:nvPr/>
          </p:nvSpPr>
          <p:spPr>
            <a:xfrm>
              <a:off x="5848218" y="3205351"/>
              <a:ext cx="2266646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4)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parent added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or taken away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48218" y="4905367"/>
              <a:ext cx="2500749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5)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daughter added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or taken away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890116" y="2450716"/>
            <a:ext cx="4461998" cy="3908076"/>
            <a:chOff x="1890116" y="2450716"/>
            <a:chExt cx="4461998" cy="3908076"/>
          </a:xfrm>
        </p:grpSpPr>
        <p:grpSp>
          <p:nvGrpSpPr>
            <p:cNvPr id="79" name="Group 78"/>
            <p:cNvGrpSpPr/>
            <p:nvPr/>
          </p:nvGrpSpPr>
          <p:grpSpPr>
            <a:xfrm>
              <a:off x="1890116" y="3007918"/>
              <a:ext cx="3705520" cy="3350874"/>
              <a:chOff x="1890116" y="3007918"/>
              <a:chExt cx="3705520" cy="335087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3548364" y="3007918"/>
                <a:ext cx="2047272" cy="3350874"/>
                <a:chOff x="3439128" y="2354467"/>
                <a:chExt cx="2265745" cy="3807791"/>
              </a:xfrm>
            </p:grpSpPr>
            <p:sp>
              <p:nvSpPr>
                <p:cNvPr id="17" name="Freeform 16"/>
                <p:cNvSpPr/>
                <p:nvPr/>
              </p:nvSpPr>
              <p:spPr>
                <a:xfrm>
                  <a:off x="3439128" y="4945915"/>
                  <a:ext cx="2226364" cy="1216343"/>
                </a:xfrm>
                <a:custGeom>
                  <a:avLst/>
                  <a:gdLst>
                    <a:gd name="connsiteX0" fmla="*/ 0 w 3065172"/>
                    <a:gd name="connsiteY0" fmla="*/ 51515 h 2459865"/>
                    <a:gd name="connsiteX1" fmla="*/ 3026535 w 3065172"/>
                    <a:gd name="connsiteY1" fmla="*/ 0 h 2459865"/>
                    <a:gd name="connsiteX2" fmla="*/ 3065172 w 3065172"/>
                    <a:gd name="connsiteY2" fmla="*/ 2421228 h 2459865"/>
                    <a:gd name="connsiteX3" fmla="*/ 90152 w 3065172"/>
                    <a:gd name="connsiteY3" fmla="*/ 2459865 h 2459865"/>
                    <a:gd name="connsiteX4" fmla="*/ 0 w 3065172"/>
                    <a:gd name="connsiteY4" fmla="*/ 51515 h 2459865"/>
                    <a:gd name="connsiteX0" fmla="*/ 9935 w 2975020"/>
                    <a:gd name="connsiteY0" fmla="*/ 25486 h 2459865"/>
                    <a:gd name="connsiteX1" fmla="*/ 2936383 w 2975020"/>
                    <a:gd name="connsiteY1" fmla="*/ 0 h 2459865"/>
                    <a:gd name="connsiteX2" fmla="*/ 2975020 w 2975020"/>
                    <a:gd name="connsiteY2" fmla="*/ 2421228 h 2459865"/>
                    <a:gd name="connsiteX3" fmla="*/ 0 w 2975020"/>
                    <a:gd name="connsiteY3" fmla="*/ 2459865 h 2459865"/>
                    <a:gd name="connsiteX4" fmla="*/ 9935 w 2975020"/>
                    <a:gd name="connsiteY4" fmla="*/ 25486 h 2459865"/>
                    <a:gd name="connsiteX0" fmla="*/ 9935 w 2975020"/>
                    <a:gd name="connsiteY0" fmla="*/ 0 h 2473425"/>
                    <a:gd name="connsiteX1" fmla="*/ 2936383 w 2975020"/>
                    <a:gd name="connsiteY1" fmla="*/ 13560 h 2473425"/>
                    <a:gd name="connsiteX2" fmla="*/ 2975020 w 2975020"/>
                    <a:gd name="connsiteY2" fmla="*/ 2434788 h 2473425"/>
                    <a:gd name="connsiteX3" fmla="*/ 0 w 2975020"/>
                    <a:gd name="connsiteY3" fmla="*/ 2473425 h 2473425"/>
                    <a:gd name="connsiteX4" fmla="*/ 9935 w 2975020"/>
                    <a:gd name="connsiteY4" fmla="*/ 0 h 2473425"/>
                    <a:gd name="connsiteX0" fmla="*/ 3312 w 2968397"/>
                    <a:gd name="connsiteY0" fmla="*/ 0 h 2473425"/>
                    <a:gd name="connsiteX1" fmla="*/ 2929760 w 2968397"/>
                    <a:gd name="connsiteY1" fmla="*/ 13560 h 2473425"/>
                    <a:gd name="connsiteX2" fmla="*/ 2968397 w 2968397"/>
                    <a:gd name="connsiteY2" fmla="*/ 2434788 h 2473425"/>
                    <a:gd name="connsiteX3" fmla="*/ 1319533 w 2968397"/>
                    <a:gd name="connsiteY3" fmla="*/ 2473425 h 2473425"/>
                    <a:gd name="connsiteX4" fmla="*/ 3312 w 2968397"/>
                    <a:gd name="connsiteY4" fmla="*/ 0 h 2473425"/>
                    <a:gd name="connsiteX0" fmla="*/ 3312 w 2929760"/>
                    <a:gd name="connsiteY0" fmla="*/ 0 h 2499864"/>
                    <a:gd name="connsiteX1" fmla="*/ 2929760 w 2929760"/>
                    <a:gd name="connsiteY1" fmla="*/ 13560 h 2499864"/>
                    <a:gd name="connsiteX2" fmla="*/ 1617219 w 2929760"/>
                    <a:gd name="connsiteY2" fmla="*/ 2499864 h 2499864"/>
                    <a:gd name="connsiteX3" fmla="*/ 1319533 w 2929760"/>
                    <a:gd name="connsiteY3" fmla="*/ 2473425 h 2499864"/>
                    <a:gd name="connsiteX4" fmla="*/ 3312 w 2929760"/>
                    <a:gd name="connsiteY4" fmla="*/ 0 h 2499864"/>
                    <a:gd name="connsiteX0" fmla="*/ 3312 w 2929760"/>
                    <a:gd name="connsiteY0" fmla="*/ 0 h 2499864"/>
                    <a:gd name="connsiteX1" fmla="*/ 2929760 w 2929760"/>
                    <a:gd name="connsiteY1" fmla="*/ 13560 h 2499864"/>
                    <a:gd name="connsiteX2" fmla="*/ 2618092 w 2929760"/>
                    <a:gd name="connsiteY2" fmla="*/ 1497288 h 2499864"/>
                    <a:gd name="connsiteX3" fmla="*/ 1617219 w 2929760"/>
                    <a:gd name="connsiteY3" fmla="*/ 2499864 h 2499864"/>
                    <a:gd name="connsiteX4" fmla="*/ 1319533 w 2929760"/>
                    <a:gd name="connsiteY4" fmla="*/ 2473425 h 2499864"/>
                    <a:gd name="connsiteX5" fmla="*/ 3312 w 2929760"/>
                    <a:gd name="connsiteY5" fmla="*/ 0 h 2499864"/>
                    <a:gd name="connsiteX0" fmla="*/ 383484 w 3309932"/>
                    <a:gd name="connsiteY0" fmla="*/ 0 h 2499864"/>
                    <a:gd name="connsiteX1" fmla="*/ 3309932 w 3309932"/>
                    <a:gd name="connsiteY1" fmla="*/ 13560 h 2499864"/>
                    <a:gd name="connsiteX2" fmla="*/ 2998264 w 3309932"/>
                    <a:gd name="connsiteY2" fmla="*/ 1497288 h 2499864"/>
                    <a:gd name="connsiteX3" fmla="*/ 1997391 w 3309932"/>
                    <a:gd name="connsiteY3" fmla="*/ 2499864 h 2499864"/>
                    <a:gd name="connsiteX4" fmla="*/ 1699705 w 3309932"/>
                    <a:gd name="connsiteY4" fmla="*/ 2473425 h 2499864"/>
                    <a:gd name="connsiteX5" fmla="*/ 696256 w 3309932"/>
                    <a:gd name="connsiteY5" fmla="*/ 1523318 h 2499864"/>
                    <a:gd name="connsiteX6" fmla="*/ 383484 w 3309932"/>
                    <a:gd name="connsiteY6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121288 w 3432956"/>
                    <a:gd name="connsiteY2" fmla="*/ 1497288 h 2499864"/>
                    <a:gd name="connsiteX3" fmla="*/ 2120415 w 3432956"/>
                    <a:gd name="connsiteY3" fmla="*/ 2499864 h 2499864"/>
                    <a:gd name="connsiteX4" fmla="*/ 1822729 w 3432956"/>
                    <a:gd name="connsiteY4" fmla="*/ 2473425 h 2499864"/>
                    <a:gd name="connsiteX5" fmla="*/ 819280 w 3432956"/>
                    <a:gd name="connsiteY5" fmla="*/ 1523318 h 2499864"/>
                    <a:gd name="connsiteX6" fmla="*/ 493996 w 3432956"/>
                    <a:gd name="connsiteY6" fmla="*/ 586227 h 2499864"/>
                    <a:gd name="connsiteX7" fmla="*/ 506508 w 3432956"/>
                    <a:gd name="connsiteY7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120415 w 3432956"/>
                    <a:gd name="connsiteY4" fmla="*/ 2499864 h 2499864"/>
                    <a:gd name="connsiteX5" fmla="*/ 1822729 w 3432956"/>
                    <a:gd name="connsiteY5" fmla="*/ 2473425 h 2499864"/>
                    <a:gd name="connsiteX6" fmla="*/ 819280 w 3432956"/>
                    <a:gd name="connsiteY6" fmla="*/ 1523318 h 2499864"/>
                    <a:gd name="connsiteX7" fmla="*/ 493996 w 3432956"/>
                    <a:gd name="connsiteY7" fmla="*/ 586227 h 2499864"/>
                    <a:gd name="connsiteX8" fmla="*/ 506508 w 3432956"/>
                    <a:gd name="connsiteY8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20415 w 3432956"/>
                    <a:gd name="connsiteY5" fmla="*/ 2499864 h 2499864"/>
                    <a:gd name="connsiteX6" fmla="*/ 1822729 w 3432956"/>
                    <a:gd name="connsiteY6" fmla="*/ 2473425 h 2499864"/>
                    <a:gd name="connsiteX7" fmla="*/ 819280 w 3432956"/>
                    <a:gd name="connsiteY7" fmla="*/ 1523318 h 2499864"/>
                    <a:gd name="connsiteX8" fmla="*/ 493996 w 3432956"/>
                    <a:gd name="connsiteY8" fmla="*/ 586227 h 2499864"/>
                    <a:gd name="connsiteX9" fmla="*/ 506508 w 3432956"/>
                    <a:gd name="connsiteY9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20415 w 3432956"/>
                    <a:gd name="connsiteY5" fmla="*/ 2499864 h 2499864"/>
                    <a:gd name="connsiteX6" fmla="*/ 1822729 w 3432956"/>
                    <a:gd name="connsiteY6" fmla="*/ 2473425 h 2499864"/>
                    <a:gd name="connsiteX7" fmla="*/ 1269673 w 3432956"/>
                    <a:gd name="connsiteY7" fmla="*/ 2004880 h 2499864"/>
                    <a:gd name="connsiteX8" fmla="*/ 819280 w 3432956"/>
                    <a:gd name="connsiteY8" fmla="*/ 1523318 h 2499864"/>
                    <a:gd name="connsiteX9" fmla="*/ 493996 w 3432956"/>
                    <a:gd name="connsiteY9" fmla="*/ 586227 h 2499864"/>
                    <a:gd name="connsiteX10" fmla="*/ 506508 w 3432956"/>
                    <a:gd name="connsiteY10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20415 w 3432956"/>
                    <a:gd name="connsiteY5" fmla="*/ 2499864 h 2499864"/>
                    <a:gd name="connsiteX6" fmla="*/ 1822729 w 3432956"/>
                    <a:gd name="connsiteY6" fmla="*/ 2473425 h 2499864"/>
                    <a:gd name="connsiteX7" fmla="*/ 1682532 w 3432956"/>
                    <a:gd name="connsiteY7" fmla="*/ 2278198 h 2499864"/>
                    <a:gd name="connsiteX8" fmla="*/ 1269673 w 3432956"/>
                    <a:gd name="connsiteY8" fmla="*/ 2004880 h 2499864"/>
                    <a:gd name="connsiteX9" fmla="*/ 819280 w 3432956"/>
                    <a:gd name="connsiteY9" fmla="*/ 1523318 h 2499864"/>
                    <a:gd name="connsiteX10" fmla="*/ 493996 w 3432956"/>
                    <a:gd name="connsiteY10" fmla="*/ 586227 h 2499864"/>
                    <a:gd name="connsiteX11" fmla="*/ 506508 w 3432956"/>
                    <a:gd name="connsiteY11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95480 w 3432956"/>
                    <a:gd name="connsiteY5" fmla="*/ 2291213 h 2499864"/>
                    <a:gd name="connsiteX6" fmla="*/ 2120415 w 3432956"/>
                    <a:gd name="connsiteY6" fmla="*/ 2499864 h 2499864"/>
                    <a:gd name="connsiteX7" fmla="*/ 1822729 w 3432956"/>
                    <a:gd name="connsiteY7" fmla="*/ 2473425 h 2499864"/>
                    <a:gd name="connsiteX8" fmla="*/ 1682532 w 3432956"/>
                    <a:gd name="connsiteY8" fmla="*/ 2278198 h 2499864"/>
                    <a:gd name="connsiteX9" fmla="*/ 1269673 w 3432956"/>
                    <a:gd name="connsiteY9" fmla="*/ 2004880 h 2499864"/>
                    <a:gd name="connsiteX10" fmla="*/ 819280 w 3432956"/>
                    <a:gd name="connsiteY10" fmla="*/ 1523318 h 2499864"/>
                    <a:gd name="connsiteX11" fmla="*/ 493996 w 3432956"/>
                    <a:gd name="connsiteY11" fmla="*/ 586227 h 2499864"/>
                    <a:gd name="connsiteX12" fmla="*/ 506508 w 3432956"/>
                    <a:gd name="connsiteY12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95480 w 3432956"/>
                    <a:gd name="connsiteY5" fmla="*/ 2291213 h 2499864"/>
                    <a:gd name="connsiteX6" fmla="*/ 2120415 w 3432956"/>
                    <a:gd name="connsiteY6" fmla="*/ 2499864 h 2499864"/>
                    <a:gd name="connsiteX7" fmla="*/ 1822729 w 3432956"/>
                    <a:gd name="connsiteY7" fmla="*/ 2473425 h 2499864"/>
                    <a:gd name="connsiteX8" fmla="*/ 1682532 w 3432956"/>
                    <a:gd name="connsiteY8" fmla="*/ 2278198 h 2499864"/>
                    <a:gd name="connsiteX9" fmla="*/ 1269673 w 3432956"/>
                    <a:gd name="connsiteY9" fmla="*/ 2004880 h 2499864"/>
                    <a:gd name="connsiteX10" fmla="*/ 819280 w 3432956"/>
                    <a:gd name="connsiteY10" fmla="*/ 1523318 h 2499864"/>
                    <a:gd name="connsiteX11" fmla="*/ 493996 w 3432956"/>
                    <a:gd name="connsiteY11" fmla="*/ 586227 h 2499864"/>
                    <a:gd name="connsiteX12" fmla="*/ 506508 w 3432956"/>
                    <a:gd name="connsiteY12" fmla="*/ 0 h 2499864"/>
                    <a:gd name="connsiteX0" fmla="*/ 406421 w 3332869"/>
                    <a:gd name="connsiteY0" fmla="*/ 0 h 2499864"/>
                    <a:gd name="connsiteX1" fmla="*/ 3332869 w 3332869"/>
                    <a:gd name="connsiteY1" fmla="*/ 13560 h 2499864"/>
                    <a:gd name="connsiteX2" fmla="*/ 3258907 w 3332869"/>
                    <a:gd name="connsiteY2" fmla="*/ 729394 h 2499864"/>
                    <a:gd name="connsiteX3" fmla="*/ 3021201 w 3332869"/>
                    <a:gd name="connsiteY3" fmla="*/ 1497288 h 2499864"/>
                    <a:gd name="connsiteX4" fmla="*/ 2658385 w 3332869"/>
                    <a:gd name="connsiteY4" fmla="*/ 1926788 h 2499864"/>
                    <a:gd name="connsiteX5" fmla="*/ 2095393 w 3332869"/>
                    <a:gd name="connsiteY5" fmla="*/ 2291213 h 2499864"/>
                    <a:gd name="connsiteX6" fmla="*/ 2020328 w 3332869"/>
                    <a:gd name="connsiteY6" fmla="*/ 2499864 h 2499864"/>
                    <a:gd name="connsiteX7" fmla="*/ 1722642 w 3332869"/>
                    <a:gd name="connsiteY7" fmla="*/ 2473425 h 2499864"/>
                    <a:gd name="connsiteX8" fmla="*/ 1582445 w 3332869"/>
                    <a:gd name="connsiteY8" fmla="*/ 2278198 h 2499864"/>
                    <a:gd name="connsiteX9" fmla="*/ 1169586 w 3332869"/>
                    <a:gd name="connsiteY9" fmla="*/ 2004880 h 2499864"/>
                    <a:gd name="connsiteX10" fmla="*/ 719193 w 3332869"/>
                    <a:gd name="connsiteY10" fmla="*/ 1523318 h 2499864"/>
                    <a:gd name="connsiteX11" fmla="*/ 393909 w 3332869"/>
                    <a:gd name="connsiteY11" fmla="*/ 586227 h 2499864"/>
                    <a:gd name="connsiteX12" fmla="*/ 406421 w 3332869"/>
                    <a:gd name="connsiteY12" fmla="*/ 0 h 2499864"/>
                    <a:gd name="connsiteX0" fmla="*/ 64641 w 2991089"/>
                    <a:gd name="connsiteY0" fmla="*/ 0 h 2499864"/>
                    <a:gd name="connsiteX1" fmla="*/ 2991089 w 2991089"/>
                    <a:gd name="connsiteY1" fmla="*/ 13560 h 2499864"/>
                    <a:gd name="connsiteX2" fmla="*/ 2917127 w 2991089"/>
                    <a:gd name="connsiteY2" fmla="*/ 729394 h 2499864"/>
                    <a:gd name="connsiteX3" fmla="*/ 2679421 w 2991089"/>
                    <a:gd name="connsiteY3" fmla="*/ 1497288 h 2499864"/>
                    <a:gd name="connsiteX4" fmla="*/ 2316605 w 2991089"/>
                    <a:gd name="connsiteY4" fmla="*/ 1926788 h 2499864"/>
                    <a:gd name="connsiteX5" fmla="*/ 1753613 w 2991089"/>
                    <a:gd name="connsiteY5" fmla="*/ 2291213 h 2499864"/>
                    <a:gd name="connsiteX6" fmla="*/ 1678548 w 2991089"/>
                    <a:gd name="connsiteY6" fmla="*/ 2499864 h 2499864"/>
                    <a:gd name="connsiteX7" fmla="*/ 1380862 w 2991089"/>
                    <a:gd name="connsiteY7" fmla="*/ 2473425 h 2499864"/>
                    <a:gd name="connsiteX8" fmla="*/ 1240665 w 2991089"/>
                    <a:gd name="connsiteY8" fmla="*/ 2278198 h 2499864"/>
                    <a:gd name="connsiteX9" fmla="*/ 827806 w 2991089"/>
                    <a:gd name="connsiteY9" fmla="*/ 2004880 h 2499864"/>
                    <a:gd name="connsiteX10" fmla="*/ 377413 w 2991089"/>
                    <a:gd name="connsiteY10" fmla="*/ 1523318 h 2499864"/>
                    <a:gd name="connsiteX11" fmla="*/ 52129 w 2991089"/>
                    <a:gd name="connsiteY11" fmla="*/ 586227 h 2499864"/>
                    <a:gd name="connsiteX12" fmla="*/ 64641 w 2991089"/>
                    <a:gd name="connsiteY12" fmla="*/ 0 h 2499864"/>
                    <a:gd name="connsiteX0" fmla="*/ 435613 w 3374573"/>
                    <a:gd name="connsiteY0" fmla="*/ 596528 h 2510165"/>
                    <a:gd name="connsiteX1" fmla="*/ 3374573 w 3374573"/>
                    <a:gd name="connsiteY1" fmla="*/ 23861 h 2510165"/>
                    <a:gd name="connsiteX2" fmla="*/ 3300611 w 3374573"/>
                    <a:gd name="connsiteY2" fmla="*/ 739695 h 2510165"/>
                    <a:gd name="connsiteX3" fmla="*/ 3062905 w 3374573"/>
                    <a:gd name="connsiteY3" fmla="*/ 1507589 h 2510165"/>
                    <a:gd name="connsiteX4" fmla="*/ 2700089 w 3374573"/>
                    <a:gd name="connsiteY4" fmla="*/ 1937089 h 2510165"/>
                    <a:gd name="connsiteX5" fmla="*/ 2137097 w 3374573"/>
                    <a:gd name="connsiteY5" fmla="*/ 2301514 h 2510165"/>
                    <a:gd name="connsiteX6" fmla="*/ 2062032 w 3374573"/>
                    <a:gd name="connsiteY6" fmla="*/ 2510165 h 2510165"/>
                    <a:gd name="connsiteX7" fmla="*/ 1764346 w 3374573"/>
                    <a:gd name="connsiteY7" fmla="*/ 2483726 h 2510165"/>
                    <a:gd name="connsiteX8" fmla="*/ 1624149 w 3374573"/>
                    <a:gd name="connsiteY8" fmla="*/ 2288499 h 2510165"/>
                    <a:gd name="connsiteX9" fmla="*/ 1211290 w 3374573"/>
                    <a:gd name="connsiteY9" fmla="*/ 2015181 h 2510165"/>
                    <a:gd name="connsiteX10" fmla="*/ 760897 w 3374573"/>
                    <a:gd name="connsiteY10" fmla="*/ 1533619 h 2510165"/>
                    <a:gd name="connsiteX11" fmla="*/ 435613 w 3374573"/>
                    <a:gd name="connsiteY11" fmla="*/ 596528 h 2510165"/>
                    <a:gd name="connsiteX0" fmla="*/ 423285 w 3288283"/>
                    <a:gd name="connsiteY0" fmla="*/ 132320 h 2045957"/>
                    <a:gd name="connsiteX1" fmla="*/ 3288283 w 3288283"/>
                    <a:gd name="connsiteY1" fmla="*/ 275487 h 2045957"/>
                    <a:gd name="connsiteX2" fmla="*/ 3050577 w 3288283"/>
                    <a:gd name="connsiteY2" fmla="*/ 1043381 h 2045957"/>
                    <a:gd name="connsiteX3" fmla="*/ 2687761 w 3288283"/>
                    <a:gd name="connsiteY3" fmla="*/ 1472881 h 2045957"/>
                    <a:gd name="connsiteX4" fmla="*/ 2124769 w 3288283"/>
                    <a:gd name="connsiteY4" fmla="*/ 1837306 h 2045957"/>
                    <a:gd name="connsiteX5" fmla="*/ 2049704 w 3288283"/>
                    <a:gd name="connsiteY5" fmla="*/ 2045957 h 2045957"/>
                    <a:gd name="connsiteX6" fmla="*/ 1752018 w 3288283"/>
                    <a:gd name="connsiteY6" fmla="*/ 2019518 h 2045957"/>
                    <a:gd name="connsiteX7" fmla="*/ 1611821 w 3288283"/>
                    <a:gd name="connsiteY7" fmla="*/ 1824291 h 2045957"/>
                    <a:gd name="connsiteX8" fmla="*/ 1198962 w 3288283"/>
                    <a:gd name="connsiteY8" fmla="*/ 1550973 h 2045957"/>
                    <a:gd name="connsiteX9" fmla="*/ 748569 w 3288283"/>
                    <a:gd name="connsiteY9" fmla="*/ 1069411 h 2045957"/>
                    <a:gd name="connsiteX10" fmla="*/ 423285 w 3288283"/>
                    <a:gd name="connsiteY10" fmla="*/ 132320 h 2045957"/>
                    <a:gd name="connsiteX0" fmla="*/ 412300 w 3211389"/>
                    <a:gd name="connsiteY0" fmla="*/ 82398 h 1996035"/>
                    <a:gd name="connsiteX1" fmla="*/ 3211389 w 3211389"/>
                    <a:gd name="connsiteY1" fmla="*/ 525105 h 1996035"/>
                    <a:gd name="connsiteX2" fmla="*/ 3039592 w 3211389"/>
                    <a:gd name="connsiteY2" fmla="*/ 993459 h 1996035"/>
                    <a:gd name="connsiteX3" fmla="*/ 2676776 w 3211389"/>
                    <a:gd name="connsiteY3" fmla="*/ 1422959 h 1996035"/>
                    <a:gd name="connsiteX4" fmla="*/ 2113784 w 3211389"/>
                    <a:gd name="connsiteY4" fmla="*/ 1787384 h 1996035"/>
                    <a:gd name="connsiteX5" fmla="*/ 2038719 w 3211389"/>
                    <a:gd name="connsiteY5" fmla="*/ 1996035 h 1996035"/>
                    <a:gd name="connsiteX6" fmla="*/ 1741033 w 3211389"/>
                    <a:gd name="connsiteY6" fmla="*/ 1969596 h 1996035"/>
                    <a:gd name="connsiteX7" fmla="*/ 1600836 w 3211389"/>
                    <a:gd name="connsiteY7" fmla="*/ 1774369 h 1996035"/>
                    <a:gd name="connsiteX8" fmla="*/ 1187977 w 3211389"/>
                    <a:gd name="connsiteY8" fmla="*/ 1501051 h 1996035"/>
                    <a:gd name="connsiteX9" fmla="*/ 737584 w 3211389"/>
                    <a:gd name="connsiteY9" fmla="*/ 1019489 h 1996035"/>
                    <a:gd name="connsiteX10" fmla="*/ 412300 w 3211389"/>
                    <a:gd name="connsiteY10" fmla="*/ 82398 h 1996035"/>
                    <a:gd name="connsiteX0" fmla="*/ 412302 w 3105940"/>
                    <a:gd name="connsiteY0" fmla="*/ 82396 h 1628414"/>
                    <a:gd name="connsiteX1" fmla="*/ 3105940 w 3105940"/>
                    <a:gd name="connsiteY1" fmla="*/ 157484 h 1628414"/>
                    <a:gd name="connsiteX2" fmla="*/ 2934143 w 3105940"/>
                    <a:gd name="connsiteY2" fmla="*/ 625838 h 1628414"/>
                    <a:gd name="connsiteX3" fmla="*/ 2571327 w 3105940"/>
                    <a:gd name="connsiteY3" fmla="*/ 1055338 h 1628414"/>
                    <a:gd name="connsiteX4" fmla="*/ 2008335 w 3105940"/>
                    <a:gd name="connsiteY4" fmla="*/ 1419763 h 1628414"/>
                    <a:gd name="connsiteX5" fmla="*/ 1933270 w 3105940"/>
                    <a:gd name="connsiteY5" fmla="*/ 1628414 h 1628414"/>
                    <a:gd name="connsiteX6" fmla="*/ 1635584 w 3105940"/>
                    <a:gd name="connsiteY6" fmla="*/ 1601975 h 1628414"/>
                    <a:gd name="connsiteX7" fmla="*/ 1495387 w 3105940"/>
                    <a:gd name="connsiteY7" fmla="*/ 1406748 h 1628414"/>
                    <a:gd name="connsiteX8" fmla="*/ 1082528 w 3105940"/>
                    <a:gd name="connsiteY8" fmla="*/ 1133430 h 1628414"/>
                    <a:gd name="connsiteX9" fmla="*/ 632135 w 3105940"/>
                    <a:gd name="connsiteY9" fmla="*/ 651868 h 1628414"/>
                    <a:gd name="connsiteX10" fmla="*/ 412302 w 3105940"/>
                    <a:gd name="connsiteY10" fmla="*/ 82396 h 1628414"/>
                    <a:gd name="connsiteX0" fmla="*/ 412302 w 3105940"/>
                    <a:gd name="connsiteY0" fmla="*/ 82396 h 1628414"/>
                    <a:gd name="connsiteX1" fmla="*/ 3105940 w 3105940"/>
                    <a:gd name="connsiteY1" fmla="*/ 157484 h 1628414"/>
                    <a:gd name="connsiteX2" fmla="*/ 2934143 w 3105940"/>
                    <a:gd name="connsiteY2" fmla="*/ 625838 h 1628414"/>
                    <a:gd name="connsiteX3" fmla="*/ 2571327 w 3105940"/>
                    <a:gd name="connsiteY3" fmla="*/ 1055338 h 1628414"/>
                    <a:gd name="connsiteX4" fmla="*/ 2008335 w 3105940"/>
                    <a:gd name="connsiteY4" fmla="*/ 1419763 h 1628414"/>
                    <a:gd name="connsiteX5" fmla="*/ 1933270 w 3105940"/>
                    <a:gd name="connsiteY5" fmla="*/ 1628414 h 1628414"/>
                    <a:gd name="connsiteX6" fmla="*/ 1635584 w 3105940"/>
                    <a:gd name="connsiteY6" fmla="*/ 1601975 h 1628414"/>
                    <a:gd name="connsiteX7" fmla="*/ 1495387 w 3105940"/>
                    <a:gd name="connsiteY7" fmla="*/ 1406748 h 1628414"/>
                    <a:gd name="connsiteX8" fmla="*/ 1082528 w 3105940"/>
                    <a:gd name="connsiteY8" fmla="*/ 1133430 h 1628414"/>
                    <a:gd name="connsiteX9" fmla="*/ 632135 w 3105940"/>
                    <a:gd name="connsiteY9" fmla="*/ 651868 h 1628414"/>
                    <a:gd name="connsiteX10" fmla="*/ 412302 w 3105940"/>
                    <a:gd name="connsiteY10" fmla="*/ 82396 h 1628414"/>
                    <a:gd name="connsiteX0" fmla="*/ 18303 w 2711941"/>
                    <a:gd name="connsiteY0" fmla="*/ 82396 h 1628414"/>
                    <a:gd name="connsiteX1" fmla="*/ 2711941 w 2711941"/>
                    <a:gd name="connsiteY1" fmla="*/ 157484 h 1628414"/>
                    <a:gd name="connsiteX2" fmla="*/ 2540144 w 2711941"/>
                    <a:gd name="connsiteY2" fmla="*/ 625838 h 1628414"/>
                    <a:gd name="connsiteX3" fmla="*/ 2177328 w 2711941"/>
                    <a:gd name="connsiteY3" fmla="*/ 1055338 h 1628414"/>
                    <a:gd name="connsiteX4" fmla="*/ 1614336 w 2711941"/>
                    <a:gd name="connsiteY4" fmla="*/ 1419763 h 1628414"/>
                    <a:gd name="connsiteX5" fmla="*/ 1539271 w 2711941"/>
                    <a:gd name="connsiteY5" fmla="*/ 1628414 h 1628414"/>
                    <a:gd name="connsiteX6" fmla="*/ 1241585 w 2711941"/>
                    <a:gd name="connsiteY6" fmla="*/ 1601975 h 1628414"/>
                    <a:gd name="connsiteX7" fmla="*/ 1101388 w 2711941"/>
                    <a:gd name="connsiteY7" fmla="*/ 1406748 h 1628414"/>
                    <a:gd name="connsiteX8" fmla="*/ 688529 w 2711941"/>
                    <a:gd name="connsiteY8" fmla="*/ 1133430 h 1628414"/>
                    <a:gd name="connsiteX9" fmla="*/ 238136 w 2711941"/>
                    <a:gd name="connsiteY9" fmla="*/ 651868 h 1628414"/>
                    <a:gd name="connsiteX10" fmla="*/ 18303 w 2711941"/>
                    <a:gd name="connsiteY10" fmla="*/ 82396 h 1628414"/>
                    <a:gd name="connsiteX0" fmla="*/ 0 w 2759544"/>
                    <a:gd name="connsiteY0" fmla="*/ 82396 h 1642031"/>
                    <a:gd name="connsiteX1" fmla="*/ 2759544 w 2759544"/>
                    <a:gd name="connsiteY1" fmla="*/ 171101 h 1642031"/>
                    <a:gd name="connsiteX2" fmla="*/ 2587747 w 2759544"/>
                    <a:gd name="connsiteY2" fmla="*/ 639455 h 1642031"/>
                    <a:gd name="connsiteX3" fmla="*/ 2224931 w 2759544"/>
                    <a:gd name="connsiteY3" fmla="*/ 1068955 h 1642031"/>
                    <a:gd name="connsiteX4" fmla="*/ 1661939 w 2759544"/>
                    <a:gd name="connsiteY4" fmla="*/ 1433380 h 1642031"/>
                    <a:gd name="connsiteX5" fmla="*/ 1586874 w 2759544"/>
                    <a:gd name="connsiteY5" fmla="*/ 1642031 h 1642031"/>
                    <a:gd name="connsiteX6" fmla="*/ 1289188 w 2759544"/>
                    <a:gd name="connsiteY6" fmla="*/ 1615592 h 1642031"/>
                    <a:gd name="connsiteX7" fmla="*/ 1148991 w 2759544"/>
                    <a:gd name="connsiteY7" fmla="*/ 1420365 h 1642031"/>
                    <a:gd name="connsiteX8" fmla="*/ 736132 w 2759544"/>
                    <a:gd name="connsiteY8" fmla="*/ 1147047 h 1642031"/>
                    <a:gd name="connsiteX9" fmla="*/ 285739 w 2759544"/>
                    <a:gd name="connsiteY9" fmla="*/ 665485 h 1642031"/>
                    <a:gd name="connsiteX10" fmla="*/ 0 w 2759544"/>
                    <a:gd name="connsiteY10" fmla="*/ 82396 h 1642031"/>
                    <a:gd name="connsiteX0" fmla="*/ 0 w 2759544"/>
                    <a:gd name="connsiteY0" fmla="*/ 82396 h 1642031"/>
                    <a:gd name="connsiteX1" fmla="*/ 2759544 w 2759544"/>
                    <a:gd name="connsiteY1" fmla="*/ 171101 h 1642031"/>
                    <a:gd name="connsiteX2" fmla="*/ 2587747 w 2759544"/>
                    <a:gd name="connsiteY2" fmla="*/ 639455 h 1642031"/>
                    <a:gd name="connsiteX3" fmla="*/ 2224931 w 2759544"/>
                    <a:gd name="connsiteY3" fmla="*/ 1068955 h 1642031"/>
                    <a:gd name="connsiteX4" fmla="*/ 1661939 w 2759544"/>
                    <a:gd name="connsiteY4" fmla="*/ 1433380 h 1642031"/>
                    <a:gd name="connsiteX5" fmla="*/ 1586874 w 2759544"/>
                    <a:gd name="connsiteY5" fmla="*/ 1642031 h 1642031"/>
                    <a:gd name="connsiteX6" fmla="*/ 1289188 w 2759544"/>
                    <a:gd name="connsiteY6" fmla="*/ 1615592 h 1642031"/>
                    <a:gd name="connsiteX7" fmla="*/ 1148991 w 2759544"/>
                    <a:gd name="connsiteY7" fmla="*/ 1420365 h 1642031"/>
                    <a:gd name="connsiteX8" fmla="*/ 736132 w 2759544"/>
                    <a:gd name="connsiteY8" fmla="*/ 1147047 h 1642031"/>
                    <a:gd name="connsiteX9" fmla="*/ 285739 w 2759544"/>
                    <a:gd name="connsiteY9" fmla="*/ 665485 h 1642031"/>
                    <a:gd name="connsiteX10" fmla="*/ 0 w 2759544"/>
                    <a:gd name="connsiteY10" fmla="*/ 82396 h 1642031"/>
                    <a:gd name="connsiteX0" fmla="*/ 0 w 2759544"/>
                    <a:gd name="connsiteY0" fmla="*/ 63139 h 1622774"/>
                    <a:gd name="connsiteX1" fmla="*/ 2759544 w 2759544"/>
                    <a:gd name="connsiteY1" fmla="*/ 151844 h 1622774"/>
                    <a:gd name="connsiteX2" fmla="*/ 2587747 w 2759544"/>
                    <a:gd name="connsiteY2" fmla="*/ 620198 h 1622774"/>
                    <a:gd name="connsiteX3" fmla="*/ 2224931 w 2759544"/>
                    <a:gd name="connsiteY3" fmla="*/ 1049698 h 1622774"/>
                    <a:gd name="connsiteX4" fmla="*/ 1661939 w 2759544"/>
                    <a:gd name="connsiteY4" fmla="*/ 1414123 h 1622774"/>
                    <a:gd name="connsiteX5" fmla="*/ 1586874 w 2759544"/>
                    <a:gd name="connsiteY5" fmla="*/ 1622774 h 1622774"/>
                    <a:gd name="connsiteX6" fmla="*/ 1289188 w 2759544"/>
                    <a:gd name="connsiteY6" fmla="*/ 1596335 h 1622774"/>
                    <a:gd name="connsiteX7" fmla="*/ 1148991 w 2759544"/>
                    <a:gd name="connsiteY7" fmla="*/ 1401108 h 1622774"/>
                    <a:gd name="connsiteX8" fmla="*/ 736132 w 2759544"/>
                    <a:gd name="connsiteY8" fmla="*/ 1127790 h 1622774"/>
                    <a:gd name="connsiteX9" fmla="*/ 285739 w 2759544"/>
                    <a:gd name="connsiteY9" fmla="*/ 646228 h 1622774"/>
                    <a:gd name="connsiteX10" fmla="*/ 0 w 2759544"/>
                    <a:gd name="connsiteY10" fmla="*/ 63139 h 1622774"/>
                    <a:gd name="connsiteX0" fmla="*/ 0 w 2759544"/>
                    <a:gd name="connsiteY0" fmla="*/ 704 h 1560339"/>
                    <a:gd name="connsiteX1" fmla="*/ 2759544 w 2759544"/>
                    <a:gd name="connsiteY1" fmla="*/ 89409 h 1560339"/>
                    <a:gd name="connsiteX2" fmla="*/ 2587747 w 2759544"/>
                    <a:gd name="connsiteY2" fmla="*/ 557763 h 1560339"/>
                    <a:gd name="connsiteX3" fmla="*/ 2224931 w 2759544"/>
                    <a:gd name="connsiteY3" fmla="*/ 987263 h 1560339"/>
                    <a:gd name="connsiteX4" fmla="*/ 1661939 w 2759544"/>
                    <a:gd name="connsiteY4" fmla="*/ 1351688 h 1560339"/>
                    <a:gd name="connsiteX5" fmla="*/ 1586874 w 2759544"/>
                    <a:gd name="connsiteY5" fmla="*/ 1560339 h 1560339"/>
                    <a:gd name="connsiteX6" fmla="*/ 1289188 w 2759544"/>
                    <a:gd name="connsiteY6" fmla="*/ 1533900 h 1560339"/>
                    <a:gd name="connsiteX7" fmla="*/ 1148991 w 2759544"/>
                    <a:gd name="connsiteY7" fmla="*/ 1338673 h 1560339"/>
                    <a:gd name="connsiteX8" fmla="*/ 736132 w 2759544"/>
                    <a:gd name="connsiteY8" fmla="*/ 1065355 h 1560339"/>
                    <a:gd name="connsiteX9" fmla="*/ 285739 w 2759544"/>
                    <a:gd name="connsiteY9" fmla="*/ 583793 h 1560339"/>
                    <a:gd name="connsiteX10" fmla="*/ 0 w 2759544"/>
                    <a:gd name="connsiteY10" fmla="*/ 704 h 1560339"/>
                    <a:gd name="connsiteX0" fmla="*/ 0 w 2785907"/>
                    <a:gd name="connsiteY0" fmla="*/ 1 h 1559636"/>
                    <a:gd name="connsiteX1" fmla="*/ 2785907 w 2785907"/>
                    <a:gd name="connsiteY1" fmla="*/ 20630 h 1559636"/>
                    <a:gd name="connsiteX2" fmla="*/ 2587747 w 2785907"/>
                    <a:gd name="connsiteY2" fmla="*/ 557060 h 1559636"/>
                    <a:gd name="connsiteX3" fmla="*/ 2224931 w 2785907"/>
                    <a:gd name="connsiteY3" fmla="*/ 986560 h 1559636"/>
                    <a:gd name="connsiteX4" fmla="*/ 1661939 w 2785907"/>
                    <a:gd name="connsiteY4" fmla="*/ 1350985 h 1559636"/>
                    <a:gd name="connsiteX5" fmla="*/ 1586874 w 2785907"/>
                    <a:gd name="connsiteY5" fmla="*/ 1559636 h 1559636"/>
                    <a:gd name="connsiteX6" fmla="*/ 1289188 w 2785907"/>
                    <a:gd name="connsiteY6" fmla="*/ 1533197 h 1559636"/>
                    <a:gd name="connsiteX7" fmla="*/ 1148991 w 2785907"/>
                    <a:gd name="connsiteY7" fmla="*/ 1337970 h 1559636"/>
                    <a:gd name="connsiteX8" fmla="*/ 736132 w 2785907"/>
                    <a:gd name="connsiteY8" fmla="*/ 1064652 h 1559636"/>
                    <a:gd name="connsiteX9" fmla="*/ 285739 w 2785907"/>
                    <a:gd name="connsiteY9" fmla="*/ 583090 h 1559636"/>
                    <a:gd name="connsiteX10" fmla="*/ 0 w 2785907"/>
                    <a:gd name="connsiteY10" fmla="*/ 1 h 1559636"/>
                    <a:gd name="connsiteX0" fmla="*/ 0 w 2759544"/>
                    <a:gd name="connsiteY0" fmla="*/ 1 h 1559636"/>
                    <a:gd name="connsiteX1" fmla="*/ 2759544 w 2759544"/>
                    <a:gd name="connsiteY1" fmla="*/ 75091 h 1559636"/>
                    <a:gd name="connsiteX2" fmla="*/ 2587747 w 2759544"/>
                    <a:gd name="connsiteY2" fmla="*/ 557060 h 1559636"/>
                    <a:gd name="connsiteX3" fmla="*/ 2224931 w 2759544"/>
                    <a:gd name="connsiteY3" fmla="*/ 986560 h 1559636"/>
                    <a:gd name="connsiteX4" fmla="*/ 1661939 w 2759544"/>
                    <a:gd name="connsiteY4" fmla="*/ 1350985 h 1559636"/>
                    <a:gd name="connsiteX5" fmla="*/ 1586874 w 2759544"/>
                    <a:gd name="connsiteY5" fmla="*/ 1559636 h 1559636"/>
                    <a:gd name="connsiteX6" fmla="*/ 1289188 w 2759544"/>
                    <a:gd name="connsiteY6" fmla="*/ 1533197 h 1559636"/>
                    <a:gd name="connsiteX7" fmla="*/ 1148991 w 2759544"/>
                    <a:gd name="connsiteY7" fmla="*/ 1337970 h 1559636"/>
                    <a:gd name="connsiteX8" fmla="*/ 736132 w 2759544"/>
                    <a:gd name="connsiteY8" fmla="*/ 1064652 h 1559636"/>
                    <a:gd name="connsiteX9" fmla="*/ 285739 w 2759544"/>
                    <a:gd name="connsiteY9" fmla="*/ 583090 h 1559636"/>
                    <a:gd name="connsiteX10" fmla="*/ 0 w 2759544"/>
                    <a:gd name="connsiteY10" fmla="*/ 1 h 1559636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3 w 2711941"/>
                    <a:gd name="connsiteY0" fmla="*/ 11275 h 1502832"/>
                    <a:gd name="connsiteX1" fmla="*/ 2711941 w 2711941"/>
                    <a:gd name="connsiteY1" fmla="*/ 18287 h 1502832"/>
                    <a:gd name="connsiteX2" fmla="*/ 2540144 w 2711941"/>
                    <a:gd name="connsiteY2" fmla="*/ 500256 h 1502832"/>
                    <a:gd name="connsiteX3" fmla="*/ 2177328 w 2711941"/>
                    <a:gd name="connsiteY3" fmla="*/ 929756 h 1502832"/>
                    <a:gd name="connsiteX4" fmla="*/ 1614336 w 2711941"/>
                    <a:gd name="connsiteY4" fmla="*/ 1294181 h 1502832"/>
                    <a:gd name="connsiteX5" fmla="*/ 1539271 w 2711941"/>
                    <a:gd name="connsiteY5" fmla="*/ 1502832 h 1502832"/>
                    <a:gd name="connsiteX6" fmla="*/ 1241585 w 2711941"/>
                    <a:gd name="connsiteY6" fmla="*/ 1476393 h 1502832"/>
                    <a:gd name="connsiteX7" fmla="*/ 1101388 w 2711941"/>
                    <a:gd name="connsiteY7" fmla="*/ 1281166 h 1502832"/>
                    <a:gd name="connsiteX8" fmla="*/ 688529 w 2711941"/>
                    <a:gd name="connsiteY8" fmla="*/ 1007848 h 1502832"/>
                    <a:gd name="connsiteX9" fmla="*/ 238136 w 2711941"/>
                    <a:gd name="connsiteY9" fmla="*/ 526286 h 1502832"/>
                    <a:gd name="connsiteX10" fmla="*/ 5123 w 2711941"/>
                    <a:gd name="connsiteY10" fmla="*/ 11275 h 1502832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3 w 2711941"/>
                    <a:gd name="connsiteY0" fmla="*/ 24887 h 1516444"/>
                    <a:gd name="connsiteX1" fmla="*/ 2711941 w 2711941"/>
                    <a:gd name="connsiteY1" fmla="*/ 31899 h 1516444"/>
                    <a:gd name="connsiteX2" fmla="*/ 2540144 w 2711941"/>
                    <a:gd name="connsiteY2" fmla="*/ 513868 h 1516444"/>
                    <a:gd name="connsiteX3" fmla="*/ 2177328 w 2711941"/>
                    <a:gd name="connsiteY3" fmla="*/ 943368 h 1516444"/>
                    <a:gd name="connsiteX4" fmla="*/ 1614336 w 2711941"/>
                    <a:gd name="connsiteY4" fmla="*/ 1307793 h 1516444"/>
                    <a:gd name="connsiteX5" fmla="*/ 1539271 w 2711941"/>
                    <a:gd name="connsiteY5" fmla="*/ 1516444 h 1516444"/>
                    <a:gd name="connsiteX6" fmla="*/ 1241585 w 2711941"/>
                    <a:gd name="connsiteY6" fmla="*/ 1490005 h 1516444"/>
                    <a:gd name="connsiteX7" fmla="*/ 1101388 w 2711941"/>
                    <a:gd name="connsiteY7" fmla="*/ 1294778 h 1516444"/>
                    <a:gd name="connsiteX8" fmla="*/ 688529 w 2711941"/>
                    <a:gd name="connsiteY8" fmla="*/ 1021460 h 1516444"/>
                    <a:gd name="connsiteX9" fmla="*/ 238136 w 2711941"/>
                    <a:gd name="connsiteY9" fmla="*/ 539898 h 1516444"/>
                    <a:gd name="connsiteX10" fmla="*/ 5123 w 2711941"/>
                    <a:gd name="connsiteY10" fmla="*/ 24887 h 1516444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539271 w 2711941"/>
                    <a:gd name="connsiteY4" fmla="*/ 1491557 h 1491557"/>
                    <a:gd name="connsiteX5" fmla="*/ 1241585 w 2711941"/>
                    <a:gd name="connsiteY5" fmla="*/ 1465118 h 1491557"/>
                    <a:gd name="connsiteX6" fmla="*/ 1101388 w 2711941"/>
                    <a:gd name="connsiteY6" fmla="*/ 1269891 h 1491557"/>
                    <a:gd name="connsiteX7" fmla="*/ 688529 w 2711941"/>
                    <a:gd name="connsiteY7" fmla="*/ 996573 h 1491557"/>
                    <a:gd name="connsiteX8" fmla="*/ 238136 w 2711941"/>
                    <a:gd name="connsiteY8" fmla="*/ 515011 h 1491557"/>
                    <a:gd name="connsiteX9" fmla="*/ 5123 w 2711941"/>
                    <a:gd name="connsiteY9" fmla="*/ 0 h 1491557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539271 w 2711941"/>
                    <a:gd name="connsiteY4" fmla="*/ 1491557 h 1491557"/>
                    <a:gd name="connsiteX5" fmla="*/ 1241585 w 2711941"/>
                    <a:gd name="connsiteY5" fmla="*/ 1465118 h 1491557"/>
                    <a:gd name="connsiteX6" fmla="*/ 688529 w 2711941"/>
                    <a:gd name="connsiteY6" fmla="*/ 996573 h 1491557"/>
                    <a:gd name="connsiteX7" fmla="*/ 238136 w 2711941"/>
                    <a:gd name="connsiteY7" fmla="*/ 515011 h 1491557"/>
                    <a:gd name="connsiteX8" fmla="*/ 5123 w 2711941"/>
                    <a:gd name="connsiteY8" fmla="*/ 0 h 1491557"/>
                    <a:gd name="connsiteX0" fmla="*/ 5123 w 2804691"/>
                    <a:gd name="connsiteY0" fmla="*/ 0 h 1465118"/>
                    <a:gd name="connsiteX1" fmla="*/ 2711941 w 2804691"/>
                    <a:gd name="connsiteY1" fmla="*/ 7012 h 1465118"/>
                    <a:gd name="connsiteX2" fmla="*/ 2540144 w 2804691"/>
                    <a:gd name="connsiteY2" fmla="*/ 488981 h 1465118"/>
                    <a:gd name="connsiteX3" fmla="*/ 2177328 w 2804691"/>
                    <a:gd name="connsiteY3" fmla="*/ 918481 h 1465118"/>
                    <a:gd name="connsiteX4" fmla="*/ 2804691 w 2804691"/>
                    <a:gd name="connsiteY4" fmla="*/ 1464326 h 1465118"/>
                    <a:gd name="connsiteX5" fmla="*/ 1241585 w 2804691"/>
                    <a:gd name="connsiteY5" fmla="*/ 1465118 h 1465118"/>
                    <a:gd name="connsiteX6" fmla="*/ 688529 w 2804691"/>
                    <a:gd name="connsiteY6" fmla="*/ 996573 h 1465118"/>
                    <a:gd name="connsiteX7" fmla="*/ 238136 w 2804691"/>
                    <a:gd name="connsiteY7" fmla="*/ 515011 h 1465118"/>
                    <a:gd name="connsiteX8" fmla="*/ 5123 w 2804691"/>
                    <a:gd name="connsiteY8" fmla="*/ 0 h 1465118"/>
                    <a:gd name="connsiteX0" fmla="*/ 236654 w 3036222"/>
                    <a:gd name="connsiteY0" fmla="*/ 0 h 1478735"/>
                    <a:gd name="connsiteX1" fmla="*/ 2943472 w 3036222"/>
                    <a:gd name="connsiteY1" fmla="*/ 7012 h 1478735"/>
                    <a:gd name="connsiteX2" fmla="*/ 2771675 w 3036222"/>
                    <a:gd name="connsiteY2" fmla="*/ 488981 h 1478735"/>
                    <a:gd name="connsiteX3" fmla="*/ 2408859 w 3036222"/>
                    <a:gd name="connsiteY3" fmla="*/ 918481 h 1478735"/>
                    <a:gd name="connsiteX4" fmla="*/ 3036222 w 3036222"/>
                    <a:gd name="connsiteY4" fmla="*/ 1464326 h 1478735"/>
                    <a:gd name="connsiteX5" fmla="*/ 141789 w 3036222"/>
                    <a:gd name="connsiteY5" fmla="*/ 1478735 h 1478735"/>
                    <a:gd name="connsiteX6" fmla="*/ 920060 w 3036222"/>
                    <a:gd name="connsiteY6" fmla="*/ 996573 h 1478735"/>
                    <a:gd name="connsiteX7" fmla="*/ 469667 w 3036222"/>
                    <a:gd name="connsiteY7" fmla="*/ 515011 h 1478735"/>
                    <a:gd name="connsiteX8" fmla="*/ 236654 w 3036222"/>
                    <a:gd name="connsiteY8" fmla="*/ 0 h 1478735"/>
                    <a:gd name="connsiteX0" fmla="*/ 251356 w 3050924"/>
                    <a:gd name="connsiteY0" fmla="*/ 0 h 1478735"/>
                    <a:gd name="connsiteX1" fmla="*/ 2958174 w 3050924"/>
                    <a:gd name="connsiteY1" fmla="*/ 7012 h 1478735"/>
                    <a:gd name="connsiteX2" fmla="*/ 2786377 w 3050924"/>
                    <a:gd name="connsiteY2" fmla="*/ 488981 h 1478735"/>
                    <a:gd name="connsiteX3" fmla="*/ 2423561 w 3050924"/>
                    <a:gd name="connsiteY3" fmla="*/ 918481 h 1478735"/>
                    <a:gd name="connsiteX4" fmla="*/ 3050924 w 3050924"/>
                    <a:gd name="connsiteY4" fmla="*/ 1464326 h 1478735"/>
                    <a:gd name="connsiteX5" fmla="*/ 156491 w 3050924"/>
                    <a:gd name="connsiteY5" fmla="*/ 1478735 h 1478735"/>
                    <a:gd name="connsiteX6" fmla="*/ 143876 w 3050924"/>
                    <a:gd name="connsiteY6" fmla="*/ 574493 h 1478735"/>
                    <a:gd name="connsiteX7" fmla="*/ 484369 w 3050924"/>
                    <a:gd name="connsiteY7" fmla="*/ 515011 h 1478735"/>
                    <a:gd name="connsiteX8" fmla="*/ 251356 w 3050924"/>
                    <a:gd name="connsiteY8" fmla="*/ 0 h 1478735"/>
                    <a:gd name="connsiteX0" fmla="*/ 251356 w 3056271"/>
                    <a:gd name="connsiteY0" fmla="*/ 0 h 1478735"/>
                    <a:gd name="connsiteX1" fmla="*/ 2958174 w 3056271"/>
                    <a:gd name="connsiteY1" fmla="*/ 7012 h 1478735"/>
                    <a:gd name="connsiteX2" fmla="*/ 2786377 w 3056271"/>
                    <a:gd name="connsiteY2" fmla="*/ 488981 h 1478735"/>
                    <a:gd name="connsiteX3" fmla="*/ 3056271 w 3056271"/>
                    <a:gd name="connsiteY3" fmla="*/ 741480 h 1478735"/>
                    <a:gd name="connsiteX4" fmla="*/ 3050924 w 3056271"/>
                    <a:gd name="connsiteY4" fmla="*/ 1464326 h 1478735"/>
                    <a:gd name="connsiteX5" fmla="*/ 156491 w 3056271"/>
                    <a:gd name="connsiteY5" fmla="*/ 1478735 h 1478735"/>
                    <a:gd name="connsiteX6" fmla="*/ 143876 w 3056271"/>
                    <a:gd name="connsiteY6" fmla="*/ 574493 h 1478735"/>
                    <a:gd name="connsiteX7" fmla="*/ 484369 w 3056271"/>
                    <a:gd name="connsiteY7" fmla="*/ 515011 h 1478735"/>
                    <a:gd name="connsiteX8" fmla="*/ 251356 w 3056271"/>
                    <a:gd name="connsiteY8" fmla="*/ 0 h 1478735"/>
                    <a:gd name="connsiteX0" fmla="*/ 251356 w 3052706"/>
                    <a:gd name="connsiteY0" fmla="*/ 0 h 1478735"/>
                    <a:gd name="connsiteX1" fmla="*/ 2958174 w 3052706"/>
                    <a:gd name="connsiteY1" fmla="*/ 7012 h 1478735"/>
                    <a:gd name="connsiteX2" fmla="*/ 2786377 w 3052706"/>
                    <a:gd name="connsiteY2" fmla="*/ 488981 h 1478735"/>
                    <a:gd name="connsiteX3" fmla="*/ 2990365 w 3052706"/>
                    <a:gd name="connsiteY3" fmla="*/ 550864 h 1478735"/>
                    <a:gd name="connsiteX4" fmla="*/ 3050924 w 3052706"/>
                    <a:gd name="connsiteY4" fmla="*/ 1464326 h 1478735"/>
                    <a:gd name="connsiteX5" fmla="*/ 156491 w 3052706"/>
                    <a:gd name="connsiteY5" fmla="*/ 1478735 h 1478735"/>
                    <a:gd name="connsiteX6" fmla="*/ 143876 w 3052706"/>
                    <a:gd name="connsiteY6" fmla="*/ 574493 h 1478735"/>
                    <a:gd name="connsiteX7" fmla="*/ 484369 w 3052706"/>
                    <a:gd name="connsiteY7" fmla="*/ 515011 h 1478735"/>
                    <a:gd name="connsiteX8" fmla="*/ 251356 w 3052706"/>
                    <a:gd name="connsiteY8" fmla="*/ 0 h 1478735"/>
                    <a:gd name="connsiteX0" fmla="*/ 251356 w 3052706"/>
                    <a:gd name="connsiteY0" fmla="*/ 0 h 1478735"/>
                    <a:gd name="connsiteX1" fmla="*/ 2958174 w 3052706"/>
                    <a:gd name="connsiteY1" fmla="*/ 7012 h 1478735"/>
                    <a:gd name="connsiteX2" fmla="*/ 2786377 w 3052706"/>
                    <a:gd name="connsiteY2" fmla="*/ 488981 h 1478735"/>
                    <a:gd name="connsiteX3" fmla="*/ 2990365 w 3052706"/>
                    <a:gd name="connsiteY3" fmla="*/ 550864 h 1478735"/>
                    <a:gd name="connsiteX4" fmla="*/ 3050924 w 3052706"/>
                    <a:gd name="connsiteY4" fmla="*/ 1464326 h 1478735"/>
                    <a:gd name="connsiteX5" fmla="*/ 156491 w 3052706"/>
                    <a:gd name="connsiteY5" fmla="*/ 1478735 h 1478735"/>
                    <a:gd name="connsiteX6" fmla="*/ 143876 w 3052706"/>
                    <a:gd name="connsiteY6" fmla="*/ 574493 h 1478735"/>
                    <a:gd name="connsiteX7" fmla="*/ 484369 w 3052706"/>
                    <a:gd name="connsiteY7" fmla="*/ 515011 h 1478735"/>
                    <a:gd name="connsiteX8" fmla="*/ 251356 w 3052706"/>
                    <a:gd name="connsiteY8" fmla="*/ 0 h 1478735"/>
                    <a:gd name="connsiteX0" fmla="*/ 251356 w 3052706"/>
                    <a:gd name="connsiteY0" fmla="*/ 0 h 1478735"/>
                    <a:gd name="connsiteX1" fmla="*/ 2958174 w 3052706"/>
                    <a:gd name="connsiteY1" fmla="*/ 7012 h 1478735"/>
                    <a:gd name="connsiteX2" fmla="*/ 2786377 w 3052706"/>
                    <a:gd name="connsiteY2" fmla="*/ 488981 h 1478735"/>
                    <a:gd name="connsiteX3" fmla="*/ 2990365 w 3052706"/>
                    <a:gd name="connsiteY3" fmla="*/ 550864 h 1478735"/>
                    <a:gd name="connsiteX4" fmla="*/ 3050924 w 3052706"/>
                    <a:gd name="connsiteY4" fmla="*/ 1464326 h 1478735"/>
                    <a:gd name="connsiteX5" fmla="*/ 156491 w 3052706"/>
                    <a:gd name="connsiteY5" fmla="*/ 1478735 h 1478735"/>
                    <a:gd name="connsiteX6" fmla="*/ 143876 w 3052706"/>
                    <a:gd name="connsiteY6" fmla="*/ 574493 h 1478735"/>
                    <a:gd name="connsiteX7" fmla="*/ 484369 w 3052706"/>
                    <a:gd name="connsiteY7" fmla="*/ 515011 h 1478735"/>
                    <a:gd name="connsiteX8" fmla="*/ 251356 w 3052706"/>
                    <a:gd name="connsiteY8" fmla="*/ 0 h 1478735"/>
                    <a:gd name="connsiteX0" fmla="*/ 251356 w 3052706"/>
                    <a:gd name="connsiteY0" fmla="*/ 275462 h 1754197"/>
                    <a:gd name="connsiteX1" fmla="*/ 2958174 w 3052706"/>
                    <a:gd name="connsiteY1" fmla="*/ 282474 h 1754197"/>
                    <a:gd name="connsiteX2" fmla="*/ 2786377 w 3052706"/>
                    <a:gd name="connsiteY2" fmla="*/ 764443 h 1754197"/>
                    <a:gd name="connsiteX3" fmla="*/ 2990365 w 3052706"/>
                    <a:gd name="connsiteY3" fmla="*/ 826326 h 1754197"/>
                    <a:gd name="connsiteX4" fmla="*/ 3050924 w 3052706"/>
                    <a:gd name="connsiteY4" fmla="*/ 1739788 h 1754197"/>
                    <a:gd name="connsiteX5" fmla="*/ 156491 w 3052706"/>
                    <a:gd name="connsiteY5" fmla="*/ 1754197 h 1754197"/>
                    <a:gd name="connsiteX6" fmla="*/ 143876 w 3052706"/>
                    <a:gd name="connsiteY6" fmla="*/ 849955 h 1754197"/>
                    <a:gd name="connsiteX7" fmla="*/ 800724 w 3052706"/>
                    <a:gd name="connsiteY7" fmla="*/ 327548 h 1754197"/>
                    <a:gd name="connsiteX8" fmla="*/ 251356 w 3052706"/>
                    <a:gd name="connsiteY8" fmla="*/ 275462 h 1754197"/>
                    <a:gd name="connsiteX0" fmla="*/ 469051 w 3270401"/>
                    <a:gd name="connsiteY0" fmla="*/ 0 h 1478735"/>
                    <a:gd name="connsiteX1" fmla="*/ 3175869 w 3270401"/>
                    <a:gd name="connsiteY1" fmla="*/ 7012 h 1478735"/>
                    <a:gd name="connsiteX2" fmla="*/ 3004072 w 3270401"/>
                    <a:gd name="connsiteY2" fmla="*/ 488981 h 1478735"/>
                    <a:gd name="connsiteX3" fmla="*/ 3208060 w 3270401"/>
                    <a:gd name="connsiteY3" fmla="*/ 550864 h 1478735"/>
                    <a:gd name="connsiteX4" fmla="*/ 3268619 w 3270401"/>
                    <a:gd name="connsiteY4" fmla="*/ 1464326 h 1478735"/>
                    <a:gd name="connsiteX5" fmla="*/ 374186 w 3270401"/>
                    <a:gd name="connsiteY5" fmla="*/ 1478735 h 1478735"/>
                    <a:gd name="connsiteX6" fmla="*/ 361571 w 3270401"/>
                    <a:gd name="connsiteY6" fmla="*/ 574493 h 1478735"/>
                    <a:gd name="connsiteX7" fmla="*/ 469051 w 3270401"/>
                    <a:gd name="connsiteY7" fmla="*/ 0 h 1478735"/>
                    <a:gd name="connsiteX0" fmla="*/ 1541622 w 3038006"/>
                    <a:gd name="connsiteY0" fmla="*/ 0 h 1791889"/>
                    <a:gd name="connsiteX1" fmla="*/ 2943474 w 3038006"/>
                    <a:gd name="connsiteY1" fmla="*/ 320166 h 1791889"/>
                    <a:gd name="connsiteX2" fmla="*/ 2771677 w 3038006"/>
                    <a:gd name="connsiteY2" fmla="*/ 802135 h 1791889"/>
                    <a:gd name="connsiteX3" fmla="*/ 2975665 w 3038006"/>
                    <a:gd name="connsiteY3" fmla="*/ 864018 h 1791889"/>
                    <a:gd name="connsiteX4" fmla="*/ 3036224 w 3038006"/>
                    <a:gd name="connsiteY4" fmla="*/ 1777480 h 1791889"/>
                    <a:gd name="connsiteX5" fmla="*/ 141791 w 3038006"/>
                    <a:gd name="connsiteY5" fmla="*/ 1791889 h 1791889"/>
                    <a:gd name="connsiteX6" fmla="*/ 129176 w 3038006"/>
                    <a:gd name="connsiteY6" fmla="*/ 887647 h 1791889"/>
                    <a:gd name="connsiteX7" fmla="*/ 1541622 w 3038006"/>
                    <a:gd name="connsiteY7" fmla="*/ 0 h 1791889"/>
                    <a:gd name="connsiteX0" fmla="*/ 1541622 w 3038006"/>
                    <a:gd name="connsiteY0" fmla="*/ 0 h 1791889"/>
                    <a:gd name="connsiteX1" fmla="*/ 2771677 w 3038006"/>
                    <a:gd name="connsiteY1" fmla="*/ 802135 h 1791889"/>
                    <a:gd name="connsiteX2" fmla="*/ 2975665 w 3038006"/>
                    <a:gd name="connsiteY2" fmla="*/ 864018 h 1791889"/>
                    <a:gd name="connsiteX3" fmla="*/ 3036224 w 3038006"/>
                    <a:gd name="connsiteY3" fmla="*/ 1777480 h 1791889"/>
                    <a:gd name="connsiteX4" fmla="*/ 141791 w 3038006"/>
                    <a:gd name="connsiteY4" fmla="*/ 1791889 h 1791889"/>
                    <a:gd name="connsiteX5" fmla="*/ 129176 w 3038006"/>
                    <a:gd name="connsiteY5" fmla="*/ 887647 h 1791889"/>
                    <a:gd name="connsiteX6" fmla="*/ 1541622 w 3038006"/>
                    <a:gd name="connsiteY6" fmla="*/ 0 h 1791889"/>
                    <a:gd name="connsiteX0" fmla="*/ 1541622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41622 w 3038006"/>
                    <a:gd name="connsiteY5" fmla="*/ 0 h 1791889"/>
                    <a:gd name="connsiteX0" fmla="*/ 1541622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41622 w 3038006"/>
                    <a:gd name="connsiteY5" fmla="*/ 0 h 1791889"/>
                    <a:gd name="connsiteX0" fmla="*/ 1541622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41622 w 3038006"/>
                    <a:gd name="connsiteY5" fmla="*/ 0 h 1791889"/>
                    <a:gd name="connsiteX0" fmla="*/ 1541622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41622 w 3038006"/>
                    <a:gd name="connsiteY5" fmla="*/ 0 h 1791889"/>
                    <a:gd name="connsiteX0" fmla="*/ 1541622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41622 w 3038006"/>
                    <a:gd name="connsiteY5" fmla="*/ 0 h 1791889"/>
                    <a:gd name="connsiteX0" fmla="*/ 1541622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41622 w 3038006"/>
                    <a:gd name="connsiteY5" fmla="*/ 0 h 1791889"/>
                    <a:gd name="connsiteX0" fmla="*/ 1541622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41622 w 3038006"/>
                    <a:gd name="connsiteY5" fmla="*/ 0 h 1791889"/>
                    <a:gd name="connsiteX0" fmla="*/ 1581165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81165 w 3038006"/>
                    <a:gd name="connsiteY5" fmla="*/ 0 h 1791889"/>
                    <a:gd name="connsiteX0" fmla="*/ 1581165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81165 w 3038006"/>
                    <a:gd name="connsiteY5" fmla="*/ 0 h 1791889"/>
                    <a:gd name="connsiteX0" fmla="*/ 1581165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81165 w 3038006"/>
                    <a:gd name="connsiteY5" fmla="*/ 0 h 1791889"/>
                    <a:gd name="connsiteX0" fmla="*/ 1581165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81165 w 3038006"/>
                    <a:gd name="connsiteY5" fmla="*/ 0 h 1791889"/>
                    <a:gd name="connsiteX0" fmla="*/ 1581165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81165 w 3038006"/>
                    <a:gd name="connsiteY5" fmla="*/ 0 h 1791889"/>
                    <a:gd name="connsiteX0" fmla="*/ 1581165 w 3038006"/>
                    <a:gd name="connsiteY0" fmla="*/ 0 h 1791889"/>
                    <a:gd name="connsiteX1" fmla="*/ 2975665 w 3038006"/>
                    <a:gd name="connsiteY1" fmla="*/ 864018 h 1791889"/>
                    <a:gd name="connsiteX2" fmla="*/ 3036224 w 3038006"/>
                    <a:gd name="connsiteY2" fmla="*/ 1777480 h 1791889"/>
                    <a:gd name="connsiteX3" fmla="*/ 141791 w 3038006"/>
                    <a:gd name="connsiteY3" fmla="*/ 1791889 h 1791889"/>
                    <a:gd name="connsiteX4" fmla="*/ 129176 w 3038006"/>
                    <a:gd name="connsiteY4" fmla="*/ 887647 h 1791889"/>
                    <a:gd name="connsiteX5" fmla="*/ 1581165 w 3038006"/>
                    <a:gd name="connsiteY5" fmla="*/ 0 h 1791889"/>
                    <a:gd name="connsiteX0" fmla="*/ 1581165 w 3052974"/>
                    <a:gd name="connsiteY0" fmla="*/ 0 h 1791889"/>
                    <a:gd name="connsiteX1" fmla="*/ 3015211 w 3052974"/>
                    <a:gd name="connsiteY1" fmla="*/ 945711 h 1791889"/>
                    <a:gd name="connsiteX2" fmla="*/ 3036224 w 3052974"/>
                    <a:gd name="connsiteY2" fmla="*/ 1777480 h 1791889"/>
                    <a:gd name="connsiteX3" fmla="*/ 141791 w 3052974"/>
                    <a:gd name="connsiteY3" fmla="*/ 1791889 h 1791889"/>
                    <a:gd name="connsiteX4" fmla="*/ 129176 w 3052974"/>
                    <a:gd name="connsiteY4" fmla="*/ 887647 h 1791889"/>
                    <a:gd name="connsiteX5" fmla="*/ 1581165 w 3052974"/>
                    <a:gd name="connsiteY5" fmla="*/ 0 h 1791889"/>
                    <a:gd name="connsiteX0" fmla="*/ 1581165 w 3052974"/>
                    <a:gd name="connsiteY0" fmla="*/ 0 h 1791889"/>
                    <a:gd name="connsiteX1" fmla="*/ 3015211 w 3052974"/>
                    <a:gd name="connsiteY1" fmla="*/ 945711 h 1791889"/>
                    <a:gd name="connsiteX2" fmla="*/ 3036224 w 3052974"/>
                    <a:gd name="connsiteY2" fmla="*/ 1777480 h 1791889"/>
                    <a:gd name="connsiteX3" fmla="*/ 141791 w 3052974"/>
                    <a:gd name="connsiteY3" fmla="*/ 1791889 h 1791889"/>
                    <a:gd name="connsiteX4" fmla="*/ 155540 w 3052974"/>
                    <a:gd name="connsiteY4" fmla="*/ 1051032 h 1791889"/>
                    <a:gd name="connsiteX5" fmla="*/ 1581165 w 3052974"/>
                    <a:gd name="connsiteY5" fmla="*/ 0 h 1791889"/>
                    <a:gd name="connsiteX0" fmla="*/ 1581165 w 3052974"/>
                    <a:gd name="connsiteY0" fmla="*/ 0 h 1791889"/>
                    <a:gd name="connsiteX1" fmla="*/ 3015211 w 3052974"/>
                    <a:gd name="connsiteY1" fmla="*/ 1109096 h 1791889"/>
                    <a:gd name="connsiteX2" fmla="*/ 3036224 w 3052974"/>
                    <a:gd name="connsiteY2" fmla="*/ 1777480 h 1791889"/>
                    <a:gd name="connsiteX3" fmla="*/ 141791 w 3052974"/>
                    <a:gd name="connsiteY3" fmla="*/ 1791889 h 1791889"/>
                    <a:gd name="connsiteX4" fmla="*/ 155540 w 3052974"/>
                    <a:gd name="connsiteY4" fmla="*/ 1051032 h 1791889"/>
                    <a:gd name="connsiteX5" fmla="*/ 1581165 w 3052974"/>
                    <a:gd name="connsiteY5" fmla="*/ 0 h 1791889"/>
                    <a:gd name="connsiteX0" fmla="*/ 1581164 w 3052973"/>
                    <a:gd name="connsiteY0" fmla="*/ 0 h 1791889"/>
                    <a:gd name="connsiteX1" fmla="*/ 3015210 w 3052973"/>
                    <a:gd name="connsiteY1" fmla="*/ 1109096 h 1791889"/>
                    <a:gd name="connsiteX2" fmla="*/ 3036223 w 3052973"/>
                    <a:gd name="connsiteY2" fmla="*/ 1777480 h 1791889"/>
                    <a:gd name="connsiteX3" fmla="*/ 141790 w 3052973"/>
                    <a:gd name="connsiteY3" fmla="*/ 1791889 h 1791889"/>
                    <a:gd name="connsiteX4" fmla="*/ 155539 w 3052973"/>
                    <a:gd name="connsiteY4" fmla="*/ 1070555 h 1791889"/>
                    <a:gd name="connsiteX5" fmla="*/ 1581164 w 3052973"/>
                    <a:gd name="connsiteY5" fmla="*/ 0 h 1791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52973" h="1791889">
                      <a:moveTo>
                        <a:pt x="1581164" y="0"/>
                      </a:moveTo>
                      <a:cubicBezTo>
                        <a:pt x="1795550" y="301621"/>
                        <a:pt x="2326293" y="1011708"/>
                        <a:pt x="3015210" y="1109096"/>
                      </a:cubicBezTo>
                      <a:cubicBezTo>
                        <a:pt x="3052973" y="1350046"/>
                        <a:pt x="3038005" y="1536531"/>
                        <a:pt x="3036223" y="1777480"/>
                      </a:cubicBezTo>
                      <a:lnTo>
                        <a:pt x="141790" y="1791889"/>
                      </a:lnTo>
                      <a:cubicBezTo>
                        <a:pt x="0" y="1709392"/>
                        <a:pt x="111878" y="1351446"/>
                        <a:pt x="155539" y="1070555"/>
                      </a:cubicBezTo>
                      <a:cubicBezTo>
                        <a:pt x="975417" y="946636"/>
                        <a:pt x="1336201" y="298814"/>
                        <a:pt x="1581164" y="0"/>
                      </a:cubicBez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3478880" y="3161009"/>
                  <a:ext cx="2177177" cy="1115297"/>
                </a:xfrm>
                <a:custGeom>
                  <a:avLst/>
                  <a:gdLst>
                    <a:gd name="connsiteX0" fmla="*/ 0 w 3065172"/>
                    <a:gd name="connsiteY0" fmla="*/ 51515 h 2459865"/>
                    <a:gd name="connsiteX1" fmla="*/ 3026535 w 3065172"/>
                    <a:gd name="connsiteY1" fmla="*/ 0 h 2459865"/>
                    <a:gd name="connsiteX2" fmla="*/ 3065172 w 3065172"/>
                    <a:gd name="connsiteY2" fmla="*/ 2421228 h 2459865"/>
                    <a:gd name="connsiteX3" fmla="*/ 90152 w 3065172"/>
                    <a:gd name="connsiteY3" fmla="*/ 2459865 h 2459865"/>
                    <a:gd name="connsiteX4" fmla="*/ 0 w 3065172"/>
                    <a:gd name="connsiteY4" fmla="*/ 51515 h 2459865"/>
                    <a:gd name="connsiteX0" fmla="*/ 9935 w 2975020"/>
                    <a:gd name="connsiteY0" fmla="*/ 25486 h 2459865"/>
                    <a:gd name="connsiteX1" fmla="*/ 2936383 w 2975020"/>
                    <a:gd name="connsiteY1" fmla="*/ 0 h 2459865"/>
                    <a:gd name="connsiteX2" fmla="*/ 2975020 w 2975020"/>
                    <a:gd name="connsiteY2" fmla="*/ 2421228 h 2459865"/>
                    <a:gd name="connsiteX3" fmla="*/ 0 w 2975020"/>
                    <a:gd name="connsiteY3" fmla="*/ 2459865 h 2459865"/>
                    <a:gd name="connsiteX4" fmla="*/ 9935 w 2975020"/>
                    <a:gd name="connsiteY4" fmla="*/ 25486 h 2459865"/>
                    <a:gd name="connsiteX0" fmla="*/ 9935 w 2975020"/>
                    <a:gd name="connsiteY0" fmla="*/ 0 h 2473425"/>
                    <a:gd name="connsiteX1" fmla="*/ 2936383 w 2975020"/>
                    <a:gd name="connsiteY1" fmla="*/ 13560 h 2473425"/>
                    <a:gd name="connsiteX2" fmla="*/ 2975020 w 2975020"/>
                    <a:gd name="connsiteY2" fmla="*/ 2434788 h 2473425"/>
                    <a:gd name="connsiteX3" fmla="*/ 0 w 2975020"/>
                    <a:gd name="connsiteY3" fmla="*/ 2473425 h 2473425"/>
                    <a:gd name="connsiteX4" fmla="*/ 9935 w 2975020"/>
                    <a:gd name="connsiteY4" fmla="*/ 0 h 2473425"/>
                    <a:gd name="connsiteX0" fmla="*/ 3312 w 2968397"/>
                    <a:gd name="connsiteY0" fmla="*/ 0 h 2473425"/>
                    <a:gd name="connsiteX1" fmla="*/ 2929760 w 2968397"/>
                    <a:gd name="connsiteY1" fmla="*/ 13560 h 2473425"/>
                    <a:gd name="connsiteX2" fmla="*/ 2968397 w 2968397"/>
                    <a:gd name="connsiteY2" fmla="*/ 2434788 h 2473425"/>
                    <a:gd name="connsiteX3" fmla="*/ 1319533 w 2968397"/>
                    <a:gd name="connsiteY3" fmla="*/ 2473425 h 2473425"/>
                    <a:gd name="connsiteX4" fmla="*/ 3312 w 2968397"/>
                    <a:gd name="connsiteY4" fmla="*/ 0 h 2473425"/>
                    <a:gd name="connsiteX0" fmla="*/ 3312 w 2929760"/>
                    <a:gd name="connsiteY0" fmla="*/ 0 h 2499864"/>
                    <a:gd name="connsiteX1" fmla="*/ 2929760 w 2929760"/>
                    <a:gd name="connsiteY1" fmla="*/ 13560 h 2499864"/>
                    <a:gd name="connsiteX2" fmla="*/ 1617219 w 2929760"/>
                    <a:gd name="connsiteY2" fmla="*/ 2499864 h 2499864"/>
                    <a:gd name="connsiteX3" fmla="*/ 1319533 w 2929760"/>
                    <a:gd name="connsiteY3" fmla="*/ 2473425 h 2499864"/>
                    <a:gd name="connsiteX4" fmla="*/ 3312 w 2929760"/>
                    <a:gd name="connsiteY4" fmla="*/ 0 h 2499864"/>
                    <a:gd name="connsiteX0" fmla="*/ 3312 w 2929760"/>
                    <a:gd name="connsiteY0" fmla="*/ 0 h 2499864"/>
                    <a:gd name="connsiteX1" fmla="*/ 2929760 w 2929760"/>
                    <a:gd name="connsiteY1" fmla="*/ 13560 h 2499864"/>
                    <a:gd name="connsiteX2" fmla="*/ 2618092 w 2929760"/>
                    <a:gd name="connsiteY2" fmla="*/ 1497288 h 2499864"/>
                    <a:gd name="connsiteX3" fmla="*/ 1617219 w 2929760"/>
                    <a:gd name="connsiteY3" fmla="*/ 2499864 h 2499864"/>
                    <a:gd name="connsiteX4" fmla="*/ 1319533 w 2929760"/>
                    <a:gd name="connsiteY4" fmla="*/ 2473425 h 2499864"/>
                    <a:gd name="connsiteX5" fmla="*/ 3312 w 2929760"/>
                    <a:gd name="connsiteY5" fmla="*/ 0 h 2499864"/>
                    <a:gd name="connsiteX0" fmla="*/ 383484 w 3309932"/>
                    <a:gd name="connsiteY0" fmla="*/ 0 h 2499864"/>
                    <a:gd name="connsiteX1" fmla="*/ 3309932 w 3309932"/>
                    <a:gd name="connsiteY1" fmla="*/ 13560 h 2499864"/>
                    <a:gd name="connsiteX2" fmla="*/ 2998264 w 3309932"/>
                    <a:gd name="connsiteY2" fmla="*/ 1497288 h 2499864"/>
                    <a:gd name="connsiteX3" fmla="*/ 1997391 w 3309932"/>
                    <a:gd name="connsiteY3" fmla="*/ 2499864 h 2499864"/>
                    <a:gd name="connsiteX4" fmla="*/ 1699705 w 3309932"/>
                    <a:gd name="connsiteY4" fmla="*/ 2473425 h 2499864"/>
                    <a:gd name="connsiteX5" fmla="*/ 696256 w 3309932"/>
                    <a:gd name="connsiteY5" fmla="*/ 1523318 h 2499864"/>
                    <a:gd name="connsiteX6" fmla="*/ 383484 w 3309932"/>
                    <a:gd name="connsiteY6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121288 w 3432956"/>
                    <a:gd name="connsiteY2" fmla="*/ 1497288 h 2499864"/>
                    <a:gd name="connsiteX3" fmla="*/ 2120415 w 3432956"/>
                    <a:gd name="connsiteY3" fmla="*/ 2499864 h 2499864"/>
                    <a:gd name="connsiteX4" fmla="*/ 1822729 w 3432956"/>
                    <a:gd name="connsiteY4" fmla="*/ 2473425 h 2499864"/>
                    <a:gd name="connsiteX5" fmla="*/ 819280 w 3432956"/>
                    <a:gd name="connsiteY5" fmla="*/ 1523318 h 2499864"/>
                    <a:gd name="connsiteX6" fmla="*/ 493996 w 3432956"/>
                    <a:gd name="connsiteY6" fmla="*/ 586227 h 2499864"/>
                    <a:gd name="connsiteX7" fmla="*/ 506508 w 3432956"/>
                    <a:gd name="connsiteY7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120415 w 3432956"/>
                    <a:gd name="connsiteY4" fmla="*/ 2499864 h 2499864"/>
                    <a:gd name="connsiteX5" fmla="*/ 1822729 w 3432956"/>
                    <a:gd name="connsiteY5" fmla="*/ 2473425 h 2499864"/>
                    <a:gd name="connsiteX6" fmla="*/ 819280 w 3432956"/>
                    <a:gd name="connsiteY6" fmla="*/ 1523318 h 2499864"/>
                    <a:gd name="connsiteX7" fmla="*/ 493996 w 3432956"/>
                    <a:gd name="connsiteY7" fmla="*/ 586227 h 2499864"/>
                    <a:gd name="connsiteX8" fmla="*/ 506508 w 3432956"/>
                    <a:gd name="connsiteY8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20415 w 3432956"/>
                    <a:gd name="connsiteY5" fmla="*/ 2499864 h 2499864"/>
                    <a:gd name="connsiteX6" fmla="*/ 1822729 w 3432956"/>
                    <a:gd name="connsiteY6" fmla="*/ 2473425 h 2499864"/>
                    <a:gd name="connsiteX7" fmla="*/ 819280 w 3432956"/>
                    <a:gd name="connsiteY7" fmla="*/ 1523318 h 2499864"/>
                    <a:gd name="connsiteX8" fmla="*/ 493996 w 3432956"/>
                    <a:gd name="connsiteY8" fmla="*/ 586227 h 2499864"/>
                    <a:gd name="connsiteX9" fmla="*/ 506508 w 3432956"/>
                    <a:gd name="connsiteY9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20415 w 3432956"/>
                    <a:gd name="connsiteY5" fmla="*/ 2499864 h 2499864"/>
                    <a:gd name="connsiteX6" fmla="*/ 1822729 w 3432956"/>
                    <a:gd name="connsiteY6" fmla="*/ 2473425 h 2499864"/>
                    <a:gd name="connsiteX7" fmla="*/ 1269673 w 3432956"/>
                    <a:gd name="connsiteY7" fmla="*/ 2004880 h 2499864"/>
                    <a:gd name="connsiteX8" fmla="*/ 819280 w 3432956"/>
                    <a:gd name="connsiteY8" fmla="*/ 1523318 h 2499864"/>
                    <a:gd name="connsiteX9" fmla="*/ 493996 w 3432956"/>
                    <a:gd name="connsiteY9" fmla="*/ 586227 h 2499864"/>
                    <a:gd name="connsiteX10" fmla="*/ 506508 w 3432956"/>
                    <a:gd name="connsiteY10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20415 w 3432956"/>
                    <a:gd name="connsiteY5" fmla="*/ 2499864 h 2499864"/>
                    <a:gd name="connsiteX6" fmla="*/ 1822729 w 3432956"/>
                    <a:gd name="connsiteY6" fmla="*/ 2473425 h 2499864"/>
                    <a:gd name="connsiteX7" fmla="*/ 1682532 w 3432956"/>
                    <a:gd name="connsiteY7" fmla="*/ 2278198 h 2499864"/>
                    <a:gd name="connsiteX8" fmla="*/ 1269673 w 3432956"/>
                    <a:gd name="connsiteY8" fmla="*/ 2004880 h 2499864"/>
                    <a:gd name="connsiteX9" fmla="*/ 819280 w 3432956"/>
                    <a:gd name="connsiteY9" fmla="*/ 1523318 h 2499864"/>
                    <a:gd name="connsiteX10" fmla="*/ 493996 w 3432956"/>
                    <a:gd name="connsiteY10" fmla="*/ 586227 h 2499864"/>
                    <a:gd name="connsiteX11" fmla="*/ 506508 w 3432956"/>
                    <a:gd name="connsiteY11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95480 w 3432956"/>
                    <a:gd name="connsiteY5" fmla="*/ 2291213 h 2499864"/>
                    <a:gd name="connsiteX6" fmla="*/ 2120415 w 3432956"/>
                    <a:gd name="connsiteY6" fmla="*/ 2499864 h 2499864"/>
                    <a:gd name="connsiteX7" fmla="*/ 1822729 w 3432956"/>
                    <a:gd name="connsiteY7" fmla="*/ 2473425 h 2499864"/>
                    <a:gd name="connsiteX8" fmla="*/ 1682532 w 3432956"/>
                    <a:gd name="connsiteY8" fmla="*/ 2278198 h 2499864"/>
                    <a:gd name="connsiteX9" fmla="*/ 1269673 w 3432956"/>
                    <a:gd name="connsiteY9" fmla="*/ 2004880 h 2499864"/>
                    <a:gd name="connsiteX10" fmla="*/ 819280 w 3432956"/>
                    <a:gd name="connsiteY10" fmla="*/ 1523318 h 2499864"/>
                    <a:gd name="connsiteX11" fmla="*/ 493996 w 3432956"/>
                    <a:gd name="connsiteY11" fmla="*/ 586227 h 2499864"/>
                    <a:gd name="connsiteX12" fmla="*/ 506508 w 3432956"/>
                    <a:gd name="connsiteY12" fmla="*/ 0 h 2499864"/>
                    <a:gd name="connsiteX0" fmla="*/ 506508 w 3432956"/>
                    <a:gd name="connsiteY0" fmla="*/ 0 h 2499864"/>
                    <a:gd name="connsiteX1" fmla="*/ 3432956 w 3432956"/>
                    <a:gd name="connsiteY1" fmla="*/ 13560 h 2499864"/>
                    <a:gd name="connsiteX2" fmla="*/ 3358994 w 3432956"/>
                    <a:gd name="connsiteY2" fmla="*/ 729394 h 2499864"/>
                    <a:gd name="connsiteX3" fmla="*/ 3121288 w 3432956"/>
                    <a:gd name="connsiteY3" fmla="*/ 1497288 h 2499864"/>
                    <a:gd name="connsiteX4" fmla="*/ 2758472 w 3432956"/>
                    <a:gd name="connsiteY4" fmla="*/ 1926788 h 2499864"/>
                    <a:gd name="connsiteX5" fmla="*/ 2195480 w 3432956"/>
                    <a:gd name="connsiteY5" fmla="*/ 2291213 h 2499864"/>
                    <a:gd name="connsiteX6" fmla="*/ 2120415 w 3432956"/>
                    <a:gd name="connsiteY6" fmla="*/ 2499864 h 2499864"/>
                    <a:gd name="connsiteX7" fmla="*/ 1822729 w 3432956"/>
                    <a:gd name="connsiteY7" fmla="*/ 2473425 h 2499864"/>
                    <a:gd name="connsiteX8" fmla="*/ 1682532 w 3432956"/>
                    <a:gd name="connsiteY8" fmla="*/ 2278198 h 2499864"/>
                    <a:gd name="connsiteX9" fmla="*/ 1269673 w 3432956"/>
                    <a:gd name="connsiteY9" fmla="*/ 2004880 h 2499864"/>
                    <a:gd name="connsiteX10" fmla="*/ 819280 w 3432956"/>
                    <a:gd name="connsiteY10" fmla="*/ 1523318 h 2499864"/>
                    <a:gd name="connsiteX11" fmla="*/ 493996 w 3432956"/>
                    <a:gd name="connsiteY11" fmla="*/ 586227 h 2499864"/>
                    <a:gd name="connsiteX12" fmla="*/ 506508 w 3432956"/>
                    <a:gd name="connsiteY12" fmla="*/ 0 h 2499864"/>
                    <a:gd name="connsiteX0" fmla="*/ 406421 w 3332869"/>
                    <a:gd name="connsiteY0" fmla="*/ 0 h 2499864"/>
                    <a:gd name="connsiteX1" fmla="*/ 3332869 w 3332869"/>
                    <a:gd name="connsiteY1" fmla="*/ 13560 h 2499864"/>
                    <a:gd name="connsiteX2" fmla="*/ 3258907 w 3332869"/>
                    <a:gd name="connsiteY2" fmla="*/ 729394 h 2499864"/>
                    <a:gd name="connsiteX3" fmla="*/ 3021201 w 3332869"/>
                    <a:gd name="connsiteY3" fmla="*/ 1497288 h 2499864"/>
                    <a:gd name="connsiteX4" fmla="*/ 2658385 w 3332869"/>
                    <a:gd name="connsiteY4" fmla="*/ 1926788 h 2499864"/>
                    <a:gd name="connsiteX5" fmla="*/ 2095393 w 3332869"/>
                    <a:gd name="connsiteY5" fmla="*/ 2291213 h 2499864"/>
                    <a:gd name="connsiteX6" fmla="*/ 2020328 w 3332869"/>
                    <a:gd name="connsiteY6" fmla="*/ 2499864 h 2499864"/>
                    <a:gd name="connsiteX7" fmla="*/ 1722642 w 3332869"/>
                    <a:gd name="connsiteY7" fmla="*/ 2473425 h 2499864"/>
                    <a:gd name="connsiteX8" fmla="*/ 1582445 w 3332869"/>
                    <a:gd name="connsiteY8" fmla="*/ 2278198 h 2499864"/>
                    <a:gd name="connsiteX9" fmla="*/ 1169586 w 3332869"/>
                    <a:gd name="connsiteY9" fmla="*/ 2004880 h 2499864"/>
                    <a:gd name="connsiteX10" fmla="*/ 719193 w 3332869"/>
                    <a:gd name="connsiteY10" fmla="*/ 1523318 h 2499864"/>
                    <a:gd name="connsiteX11" fmla="*/ 393909 w 3332869"/>
                    <a:gd name="connsiteY11" fmla="*/ 586227 h 2499864"/>
                    <a:gd name="connsiteX12" fmla="*/ 406421 w 3332869"/>
                    <a:gd name="connsiteY12" fmla="*/ 0 h 2499864"/>
                    <a:gd name="connsiteX0" fmla="*/ 64641 w 2991089"/>
                    <a:gd name="connsiteY0" fmla="*/ 0 h 2499864"/>
                    <a:gd name="connsiteX1" fmla="*/ 2991089 w 2991089"/>
                    <a:gd name="connsiteY1" fmla="*/ 13560 h 2499864"/>
                    <a:gd name="connsiteX2" fmla="*/ 2917127 w 2991089"/>
                    <a:gd name="connsiteY2" fmla="*/ 729394 h 2499864"/>
                    <a:gd name="connsiteX3" fmla="*/ 2679421 w 2991089"/>
                    <a:gd name="connsiteY3" fmla="*/ 1497288 h 2499864"/>
                    <a:gd name="connsiteX4" fmla="*/ 2316605 w 2991089"/>
                    <a:gd name="connsiteY4" fmla="*/ 1926788 h 2499864"/>
                    <a:gd name="connsiteX5" fmla="*/ 1753613 w 2991089"/>
                    <a:gd name="connsiteY5" fmla="*/ 2291213 h 2499864"/>
                    <a:gd name="connsiteX6" fmla="*/ 1678548 w 2991089"/>
                    <a:gd name="connsiteY6" fmla="*/ 2499864 h 2499864"/>
                    <a:gd name="connsiteX7" fmla="*/ 1380862 w 2991089"/>
                    <a:gd name="connsiteY7" fmla="*/ 2473425 h 2499864"/>
                    <a:gd name="connsiteX8" fmla="*/ 1240665 w 2991089"/>
                    <a:gd name="connsiteY8" fmla="*/ 2278198 h 2499864"/>
                    <a:gd name="connsiteX9" fmla="*/ 827806 w 2991089"/>
                    <a:gd name="connsiteY9" fmla="*/ 2004880 h 2499864"/>
                    <a:gd name="connsiteX10" fmla="*/ 377413 w 2991089"/>
                    <a:gd name="connsiteY10" fmla="*/ 1523318 h 2499864"/>
                    <a:gd name="connsiteX11" fmla="*/ 52129 w 2991089"/>
                    <a:gd name="connsiteY11" fmla="*/ 586227 h 2499864"/>
                    <a:gd name="connsiteX12" fmla="*/ 64641 w 2991089"/>
                    <a:gd name="connsiteY12" fmla="*/ 0 h 2499864"/>
                    <a:gd name="connsiteX0" fmla="*/ 435613 w 3374573"/>
                    <a:gd name="connsiteY0" fmla="*/ 596528 h 2510165"/>
                    <a:gd name="connsiteX1" fmla="*/ 3374573 w 3374573"/>
                    <a:gd name="connsiteY1" fmla="*/ 23861 h 2510165"/>
                    <a:gd name="connsiteX2" fmla="*/ 3300611 w 3374573"/>
                    <a:gd name="connsiteY2" fmla="*/ 739695 h 2510165"/>
                    <a:gd name="connsiteX3" fmla="*/ 3062905 w 3374573"/>
                    <a:gd name="connsiteY3" fmla="*/ 1507589 h 2510165"/>
                    <a:gd name="connsiteX4" fmla="*/ 2700089 w 3374573"/>
                    <a:gd name="connsiteY4" fmla="*/ 1937089 h 2510165"/>
                    <a:gd name="connsiteX5" fmla="*/ 2137097 w 3374573"/>
                    <a:gd name="connsiteY5" fmla="*/ 2301514 h 2510165"/>
                    <a:gd name="connsiteX6" fmla="*/ 2062032 w 3374573"/>
                    <a:gd name="connsiteY6" fmla="*/ 2510165 h 2510165"/>
                    <a:gd name="connsiteX7" fmla="*/ 1764346 w 3374573"/>
                    <a:gd name="connsiteY7" fmla="*/ 2483726 h 2510165"/>
                    <a:gd name="connsiteX8" fmla="*/ 1624149 w 3374573"/>
                    <a:gd name="connsiteY8" fmla="*/ 2288499 h 2510165"/>
                    <a:gd name="connsiteX9" fmla="*/ 1211290 w 3374573"/>
                    <a:gd name="connsiteY9" fmla="*/ 2015181 h 2510165"/>
                    <a:gd name="connsiteX10" fmla="*/ 760897 w 3374573"/>
                    <a:gd name="connsiteY10" fmla="*/ 1533619 h 2510165"/>
                    <a:gd name="connsiteX11" fmla="*/ 435613 w 3374573"/>
                    <a:gd name="connsiteY11" fmla="*/ 596528 h 2510165"/>
                    <a:gd name="connsiteX0" fmla="*/ 423285 w 3288283"/>
                    <a:gd name="connsiteY0" fmla="*/ 132320 h 2045957"/>
                    <a:gd name="connsiteX1" fmla="*/ 3288283 w 3288283"/>
                    <a:gd name="connsiteY1" fmla="*/ 275487 h 2045957"/>
                    <a:gd name="connsiteX2" fmla="*/ 3050577 w 3288283"/>
                    <a:gd name="connsiteY2" fmla="*/ 1043381 h 2045957"/>
                    <a:gd name="connsiteX3" fmla="*/ 2687761 w 3288283"/>
                    <a:gd name="connsiteY3" fmla="*/ 1472881 h 2045957"/>
                    <a:gd name="connsiteX4" fmla="*/ 2124769 w 3288283"/>
                    <a:gd name="connsiteY4" fmla="*/ 1837306 h 2045957"/>
                    <a:gd name="connsiteX5" fmla="*/ 2049704 w 3288283"/>
                    <a:gd name="connsiteY5" fmla="*/ 2045957 h 2045957"/>
                    <a:gd name="connsiteX6" fmla="*/ 1752018 w 3288283"/>
                    <a:gd name="connsiteY6" fmla="*/ 2019518 h 2045957"/>
                    <a:gd name="connsiteX7" fmla="*/ 1611821 w 3288283"/>
                    <a:gd name="connsiteY7" fmla="*/ 1824291 h 2045957"/>
                    <a:gd name="connsiteX8" fmla="*/ 1198962 w 3288283"/>
                    <a:gd name="connsiteY8" fmla="*/ 1550973 h 2045957"/>
                    <a:gd name="connsiteX9" fmla="*/ 748569 w 3288283"/>
                    <a:gd name="connsiteY9" fmla="*/ 1069411 h 2045957"/>
                    <a:gd name="connsiteX10" fmla="*/ 423285 w 3288283"/>
                    <a:gd name="connsiteY10" fmla="*/ 132320 h 2045957"/>
                    <a:gd name="connsiteX0" fmla="*/ 412300 w 3211389"/>
                    <a:gd name="connsiteY0" fmla="*/ 82398 h 1996035"/>
                    <a:gd name="connsiteX1" fmla="*/ 3211389 w 3211389"/>
                    <a:gd name="connsiteY1" fmla="*/ 525105 h 1996035"/>
                    <a:gd name="connsiteX2" fmla="*/ 3039592 w 3211389"/>
                    <a:gd name="connsiteY2" fmla="*/ 993459 h 1996035"/>
                    <a:gd name="connsiteX3" fmla="*/ 2676776 w 3211389"/>
                    <a:gd name="connsiteY3" fmla="*/ 1422959 h 1996035"/>
                    <a:gd name="connsiteX4" fmla="*/ 2113784 w 3211389"/>
                    <a:gd name="connsiteY4" fmla="*/ 1787384 h 1996035"/>
                    <a:gd name="connsiteX5" fmla="*/ 2038719 w 3211389"/>
                    <a:gd name="connsiteY5" fmla="*/ 1996035 h 1996035"/>
                    <a:gd name="connsiteX6" fmla="*/ 1741033 w 3211389"/>
                    <a:gd name="connsiteY6" fmla="*/ 1969596 h 1996035"/>
                    <a:gd name="connsiteX7" fmla="*/ 1600836 w 3211389"/>
                    <a:gd name="connsiteY7" fmla="*/ 1774369 h 1996035"/>
                    <a:gd name="connsiteX8" fmla="*/ 1187977 w 3211389"/>
                    <a:gd name="connsiteY8" fmla="*/ 1501051 h 1996035"/>
                    <a:gd name="connsiteX9" fmla="*/ 737584 w 3211389"/>
                    <a:gd name="connsiteY9" fmla="*/ 1019489 h 1996035"/>
                    <a:gd name="connsiteX10" fmla="*/ 412300 w 3211389"/>
                    <a:gd name="connsiteY10" fmla="*/ 82398 h 1996035"/>
                    <a:gd name="connsiteX0" fmla="*/ 412302 w 3105940"/>
                    <a:gd name="connsiteY0" fmla="*/ 82396 h 1628414"/>
                    <a:gd name="connsiteX1" fmla="*/ 3105940 w 3105940"/>
                    <a:gd name="connsiteY1" fmla="*/ 157484 h 1628414"/>
                    <a:gd name="connsiteX2" fmla="*/ 2934143 w 3105940"/>
                    <a:gd name="connsiteY2" fmla="*/ 625838 h 1628414"/>
                    <a:gd name="connsiteX3" fmla="*/ 2571327 w 3105940"/>
                    <a:gd name="connsiteY3" fmla="*/ 1055338 h 1628414"/>
                    <a:gd name="connsiteX4" fmla="*/ 2008335 w 3105940"/>
                    <a:gd name="connsiteY4" fmla="*/ 1419763 h 1628414"/>
                    <a:gd name="connsiteX5" fmla="*/ 1933270 w 3105940"/>
                    <a:gd name="connsiteY5" fmla="*/ 1628414 h 1628414"/>
                    <a:gd name="connsiteX6" fmla="*/ 1635584 w 3105940"/>
                    <a:gd name="connsiteY6" fmla="*/ 1601975 h 1628414"/>
                    <a:gd name="connsiteX7" fmla="*/ 1495387 w 3105940"/>
                    <a:gd name="connsiteY7" fmla="*/ 1406748 h 1628414"/>
                    <a:gd name="connsiteX8" fmla="*/ 1082528 w 3105940"/>
                    <a:gd name="connsiteY8" fmla="*/ 1133430 h 1628414"/>
                    <a:gd name="connsiteX9" fmla="*/ 632135 w 3105940"/>
                    <a:gd name="connsiteY9" fmla="*/ 651868 h 1628414"/>
                    <a:gd name="connsiteX10" fmla="*/ 412302 w 3105940"/>
                    <a:gd name="connsiteY10" fmla="*/ 82396 h 1628414"/>
                    <a:gd name="connsiteX0" fmla="*/ 412302 w 3105940"/>
                    <a:gd name="connsiteY0" fmla="*/ 82396 h 1628414"/>
                    <a:gd name="connsiteX1" fmla="*/ 3105940 w 3105940"/>
                    <a:gd name="connsiteY1" fmla="*/ 157484 h 1628414"/>
                    <a:gd name="connsiteX2" fmla="*/ 2934143 w 3105940"/>
                    <a:gd name="connsiteY2" fmla="*/ 625838 h 1628414"/>
                    <a:gd name="connsiteX3" fmla="*/ 2571327 w 3105940"/>
                    <a:gd name="connsiteY3" fmla="*/ 1055338 h 1628414"/>
                    <a:gd name="connsiteX4" fmla="*/ 2008335 w 3105940"/>
                    <a:gd name="connsiteY4" fmla="*/ 1419763 h 1628414"/>
                    <a:gd name="connsiteX5" fmla="*/ 1933270 w 3105940"/>
                    <a:gd name="connsiteY5" fmla="*/ 1628414 h 1628414"/>
                    <a:gd name="connsiteX6" fmla="*/ 1635584 w 3105940"/>
                    <a:gd name="connsiteY6" fmla="*/ 1601975 h 1628414"/>
                    <a:gd name="connsiteX7" fmla="*/ 1495387 w 3105940"/>
                    <a:gd name="connsiteY7" fmla="*/ 1406748 h 1628414"/>
                    <a:gd name="connsiteX8" fmla="*/ 1082528 w 3105940"/>
                    <a:gd name="connsiteY8" fmla="*/ 1133430 h 1628414"/>
                    <a:gd name="connsiteX9" fmla="*/ 632135 w 3105940"/>
                    <a:gd name="connsiteY9" fmla="*/ 651868 h 1628414"/>
                    <a:gd name="connsiteX10" fmla="*/ 412302 w 3105940"/>
                    <a:gd name="connsiteY10" fmla="*/ 82396 h 1628414"/>
                    <a:gd name="connsiteX0" fmla="*/ 18303 w 2711941"/>
                    <a:gd name="connsiteY0" fmla="*/ 82396 h 1628414"/>
                    <a:gd name="connsiteX1" fmla="*/ 2711941 w 2711941"/>
                    <a:gd name="connsiteY1" fmla="*/ 157484 h 1628414"/>
                    <a:gd name="connsiteX2" fmla="*/ 2540144 w 2711941"/>
                    <a:gd name="connsiteY2" fmla="*/ 625838 h 1628414"/>
                    <a:gd name="connsiteX3" fmla="*/ 2177328 w 2711941"/>
                    <a:gd name="connsiteY3" fmla="*/ 1055338 h 1628414"/>
                    <a:gd name="connsiteX4" fmla="*/ 1614336 w 2711941"/>
                    <a:gd name="connsiteY4" fmla="*/ 1419763 h 1628414"/>
                    <a:gd name="connsiteX5" fmla="*/ 1539271 w 2711941"/>
                    <a:gd name="connsiteY5" fmla="*/ 1628414 h 1628414"/>
                    <a:gd name="connsiteX6" fmla="*/ 1241585 w 2711941"/>
                    <a:gd name="connsiteY6" fmla="*/ 1601975 h 1628414"/>
                    <a:gd name="connsiteX7" fmla="*/ 1101388 w 2711941"/>
                    <a:gd name="connsiteY7" fmla="*/ 1406748 h 1628414"/>
                    <a:gd name="connsiteX8" fmla="*/ 688529 w 2711941"/>
                    <a:gd name="connsiteY8" fmla="*/ 1133430 h 1628414"/>
                    <a:gd name="connsiteX9" fmla="*/ 238136 w 2711941"/>
                    <a:gd name="connsiteY9" fmla="*/ 651868 h 1628414"/>
                    <a:gd name="connsiteX10" fmla="*/ 18303 w 2711941"/>
                    <a:gd name="connsiteY10" fmla="*/ 82396 h 1628414"/>
                    <a:gd name="connsiteX0" fmla="*/ 0 w 2759544"/>
                    <a:gd name="connsiteY0" fmla="*/ 82396 h 1642031"/>
                    <a:gd name="connsiteX1" fmla="*/ 2759544 w 2759544"/>
                    <a:gd name="connsiteY1" fmla="*/ 171101 h 1642031"/>
                    <a:gd name="connsiteX2" fmla="*/ 2587747 w 2759544"/>
                    <a:gd name="connsiteY2" fmla="*/ 639455 h 1642031"/>
                    <a:gd name="connsiteX3" fmla="*/ 2224931 w 2759544"/>
                    <a:gd name="connsiteY3" fmla="*/ 1068955 h 1642031"/>
                    <a:gd name="connsiteX4" fmla="*/ 1661939 w 2759544"/>
                    <a:gd name="connsiteY4" fmla="*/ 1433380 h 1642031"/>
                    <a:gd name="connsiteX5" fmla="*/ 1586874 w 2759544"/>
                    <a:gd name="connsiteY5" fmla="*/ 1642031 h 1642031"/>
                    <a:gd name="connsiteX6" fmla="*/ 1289188 w 2759544"/>
                    <a:gd name="connsiteY6" fmla="*/ 1615592 h 1642031"/>
                    <a:gd name="connsiteX7" fmla="*/ 1148991 w 2759544"/>
                    <a:gd name="connsiteY7" fmla="*/ 1420365 h 1642031"/>
                    <a:gd name="connsiteX8" fmla="*/ 736132 w 2759544"/>
                    <a:gd name="connsiteY8" fmla="*/ 1147047 h 1642031"/>
                    <a:gd name="connsiteX9" fmla="*/ 285739 w 2759544"/>
                    <a:gd name="connsiteY9" fmla="*/ 665485 h 1642031"/>
                    <a:gd name="connsiteX10" fmla="*/ 0 w 2759544"/>
                    <a:gd name="connsiteY10" fmla="*/ 82396 h 1642031"/>
                    <a:gd name="connsiteX0" fmla="*/ 0 w 2759544"/>
                    <a:gd name="connsiteY0" fmla="*/ 82396 h 1642031"/>
                    <a:gd name="connsiteX1" fmla="*/ 2759544 w 2759544"/>
                    <a:gd name="connsiteY1" fmla="*/ 171101 h 1642031"/>
                    <a:gd name="connsiteX2" fmla="*/ 2587747 w 2759544"/>
                    <a:gd name="connsiteY2" fmla="*/ 639455 h 1642031"/>
                    <a:gd name="connsiteX3" fmla="*/ 2224931 w 2759544"/>
                    <a:gd name="connsiteY3" fmla="*/ 1068955 h 1642031"/>
                    <a:gd name="connsiteX4" fmla="*/ 1661939 w 2759544"/>
                    <a:gd name="connsiteY4" fmla="*/ 1433380 h 1642031"/>
                    <a:gd name="connsiteX5" fmla="*/ 1586874 w 2759544"/>
                    <a:gd name="connsiteY5" fmla="*/ 1642031 h 1642031"/>
                    <a:gd name="connsiteX6" fmla="*/ 1289188 w 2759544"/>
                    <a:gd name="connsiteY6" fmla="*/ 1615592 h 1642031"/>
                    <a:gd name="connsiteX7" fmla="*/ 1148991 w 2759544"/>
                    <a:gd name="connsiteY7" fmla="*/ 1420365 h 1642031"/>
                    <a:gd name="connsiteX8" fmla="*/ 736132 w 2759544"/>
                    <a:gd name="connsiteY8" fmla="*/ 1147047 h 1642031"/>
                    <a:gd name="connsiteX9" fmla="*/ 285739 w 2759544"/>
                    <a:gd name="connsiteY9" fmla="*/ 665485 h 1642031"/>
                    <a:gd name="connsiteX10" fmla="*/ 0 w 2759544"/>
                    <a:gd name="connsiteY10" fmla="*/ 82396 h 1642031"/>
                    <a:gd name="connsiteX0" fmla="*/ 0 w 2759544"/>
                    <a:gd name="connsiteY0" fmla="*/ 63139 h 1622774"/>
                    <a:gd name="connsiteX1" fmla="*/ 2759544 w 2759544"/>
                    <a:gd name="connsiteY1" fmla="*/ 151844 h 1622774"/>
                    <a:gd name="connsiteX2" fmla="*/ 2587747 w 2759544"/>
                    <a:gd name="connsiteY2" fmla="*/ 620198 h 1622774"/>
                    <a:gd name="connsiteX3" fmla="*/ 2224931 w 2759544"/>
                    <a:gd name="connsiteY3" fmla="*/ 1049698 h 1622774"/>
                    <a:gd name="connsiteX4" fmla="*/ 1661939 w 2759544"/>
                    <a:gd name="connsiteY4" fmla="*/ 1414123 h 1622774"/>
                    <a:gd name="connsiteX5" fmla="*/ 1586874 w 2759544"/>
                    <a:gd name="connsiteY5" fmla="*/ 1622774 h 1622774"/>
                    <a:gd name="connsiteX6" fmla="*/ 1289188 w 2759544"/>
                    <a:gd name="connsiteY6" fmla="*/ 1596335 h 1622774"/>
                    <a:gd name="connsiteX7" fmla="*/ 1148991 w 2759544"/>
                    <a:gd name="connsiteY7" fmla="*/ 1401108 h 1622774"/>
                    <a:gd name="connsiteX8" fmla="*/ 736132 w 2759544"/>
                    <a:gd name="connsiteY8" fmla="*/ 1127790 h 1622774"/>
                    <a:gd name="connsiteX9" fmla="*/ 285739 w 2759544"/>
                    <a:gd name="connsiteY9" fmla="*/ 646228 h 1622774"/>
                    <a:gd name="connsiteX10" fmla="*/ 0 w 2759544"/>
                    <a:gd name="connsiteY10" fmla="*/ 63139 h 1622774"/>
                    <a:gd name="connsiteX0" fmla="*/ 0 w 2759544"/>
                    <a:gd name="connsiteY0" fmla="*/ 704 h 1560339"/>
                    <a:gd name="connsiteX1" fmla="*/ 2759544 w 2759544"/>
                    <a:gd name="connsiteY1" fmla="*/ 89409 h 1560339"/>
                    <a:gd name="connsiteX2" fmla="*/ 2587747 w 2759544"/>
                    <a:gd name="connsiteY2" fmla="*/ 557763 h 1560339"/>
                    <a:gd name="connsiteX3" fmla="*/ 2224931 w 2759544"/>
                    <a:gd name="connsiteY3" fmla="*/ 987263 h 1560339"/>
                    <a:gd name="connsiteX4" fmla="*/ 1661939 w 2759544"/>
                    <a:gd name="connsiteY4" fmla="*/ 1351688 h 1560339"/>
                    <a:gd name="connsiteX5" fmla="*/ 1586874 w 2759544"/>
                    <a:gd name="connsiteY5" fmla="*/ 1560339 h 1560339"/>
                    <a:gd name="connsiteX6" fmla="*/ 1289188 w 2759544"/>
                    <a:gd name="connsiteY6" fmla="*/ 1533900 h 1560339"/>
                    <a:gd name="connsiteX7" fmla="*/ 1148991 w 2759544"/>
                    <a:gd name="connsiteY7" fmla="*/ 1338673 h 1560339"/>
                    <a:gd name="connsiteX8" fmla="*/ 736132 w 2759544"/>
                    <a:gd name="connsiteY8" fmla="*/ 1065355 h 1560339"/>
                    <a:gd name="connsiteX9" fmla="*/ 285739 w 2759544"/>
                    <a:gd name="connsiteY9" fmla="*/ 583793 h 1560339"/>
                    <a:gd name="connsiteX10" fmla="*/ 0 w 2759544"/>
                    <a:gd name="connsiteY10" fmla="*/ 704 h 1560339"/>
                    <a:gd name="connsiteX0" fmla="*/ 0 w 2785907"/>
                    <a:gd name="connsiteY0" fmla="*/ 1 h 1559636"/>
                    <a:gd name="connsiteX1" fmla="*/ 2785907 w 2785907"/>
                    <a:gd name="connsiteY1" fmla="*/ 20630 h 1559636"/>
                    <a:gd name="connsiteX2" fmla="*/ 2587747 w 2785907"/>
                    <a:gd name="connsiteY2" fmla="*/ 557060 h 1559636"/>
                    <a:gd name="connsiteX3" fmla="*/ 2224931 w 2785907"/>
                    <a:gd name="connsiteY3" fmla="*/ 986560 h 1559636"/>
                    <a:gd name="connsiteX4" fmla="*/ 1661939 w 2785907"/>
                    <a:gd name="connsiteY4" fmla="*/ 1350985 h 1559636"/>
                    <a:gd name="connsiteX5" fmla="*/ 1586874 w 2785907"/>
                    <a:gd name="connsiteY5" fmla="*/ 1559636 h 1559636"/>
                    <a:gd name="connsiteX6" fmla="*/ 1289188 w 2785907"/>
                    <a:gd name="connsiteY6" fmla="*/ 1533197 h 1559636"/>
                    <a:gd name="connsiteX7" fmla="*/ 1148991 w 2785907"/>
                    <a:gd name="connsiteY7" fmla="*/ 1337970 h 1559636"/>
                    <a:gd name="connsiteX8" fmla="*/ 736132 w 2785907"/>
                    <a:gd name="connsiteY8" fmla="*/ 1064652 h 1559636"/>
                    <a:gd name="connsiteX9" fmla="*/ 285739 w 2785907"/>
                    <a:gd name="connsiteY9" fmla="*/ 583090 h 1559636"/>
                    <a:gd name="connsiteX10" fmla="*/ 0 w 2785907"/>
                    <a:gd name="connsiteY10" fmla="*/ 1 h 1559636"/>
                    <a:gd name="connsiteX0" fmla="*/ 0 w 2759544"/>
                    <a:gd name="connsiteY0" fmla="*/ 1 h 1559636"/>
                    <a:gd name="connsiteX1" fmla="*/ 2759544 w 2759544"/>
                    <a:gd name="connsiteY1" fmla="*/ 75091 h 1559636"/>
                    <a:gd name="connsiteX2" fmla="*/ 2587747 w 2759544"/>
                    <a:gd name="connsiteY2" fmla="*/ 557060 h 1559636"/>
                    <a:gd name="connsiteX3" fmla="*/ 2224931 w 2759544"/>
                    <a:gd name="connsiteY3" fmla="*/ 986560 h 1559636"/>
                    <a:gd name="connsiteX4" fmla="*/ 1661939 w 2759544"/>
                    <a:gd name="connsiteY4" fmla="*/ 1350985 h 1559636"/>
                    <a:gd name="connsiteX5" fmla="*/ 1586874 w 2759544"/>
                    <a:gd name="connsiteY5" fmla="*/ 1559636 h 1559636"/>
                    <a:gd name="connsiteX6" fmla="*/ 1289188 w 2759544"/>
                    <a:gd name="connsiteY6" fmla="*/ 1533197 h 1559636"/>
                    <a:gd name="connsiteX7" fmla="*/ 1148991 w 2759544"/>
                    <a:gd name="connsiteY7" fmla="*/ 1337970 h 1559636"/>
                    <a:gd name="connsiteX8" fmla="*/ 736132 w 2759544"/>
                    <a:gd name="connsiteY8" fmla="*/ 1064652 h 1559636"/>
                    <a:gd name="connsiteX9" fmla="*/ 285739 w 2759544"/>
                    <a:gd name="connsiteY9" fmla="*/ 583090 h 1559636"/>
                    <a:gd name="connsiteX10" fmla="*/ 0 w 2759544"/>
                    <a:gd name="connsiteY10" fmla="*/ 1 h 1559636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3 w 2711941"/>
                    <a:gd name="connsiteY0" fmla="*/ 11275 h 1502832"/>
                    <a:gd name="connsiteX1" fmla="*/ 2711941 w 2711941"/>
                    <a:gd name="connsiteY1" fmla="*/ 18287 h 1502832"/>
                    <a:gd name="connsiteX2" fmla="*/ 2540144 w 2711941"/>
                    <a:gd name="connsiteY2" fmla="*/ 500256 h 1502832"/>
                    <a:gd name="connsiteX3" fmla="*/ 2177328 w 2711941"/>
                    <a:gd name="connsiteY3" fmla="*/ 929756 h 1502832"/>
                    <a:gd name="connsiteX4" fmla="*/ 1614336 w 2711941"/>
                    <a:gd name="connsiteY4" fmla="*/ 1294181 h 1502832"/>
                    <a:gd name="connsiteX5" fmla="*/ 1539271 w 2711941"/>
                    <a:gd name="connsiteY5" fmla="*/ 1502832 h 1502832"/>
                    <a:gd name="connsiteX6" fmla="*/ 1241585 w 2711941"/>
                    <a:gd name="connsiteY6" fmla="*/ 1476393 h 1502832"/>
                    <a:gd name="connsiteX7" fmla="*/ 1101388 w 2711941"/>
                    <a:gd name="connsiteY7" fmla="*/ 1281166 h 1502832"/>
                    <a:gd name="connsiteX8" fmla="*/ 688529 w 2711941"/>
                    <a:gd name="connsiteY8" fmla="*/ 1007848 h 1502832"/>
                    <a:gd name="connsiteX9" fmla="*/ 238136 w 2711941"/>
                    <a:gd name="connsiteY9" fmla="*/ 526286 h 1502832"/>
                    <a:gd name="connsiteX10" fmla="*/ 5123 w 2711941"/>
                    <a:gd name="connsiteY10" fmla="*/ 11275 h 1502832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3 w 2711941"/>
                    <a:gd name="connsiteY0" fmla="*/ 24887 h 1516444"/>
                    <a:gd name="connsiteX1" fmla="*/ 2711941 w 2711941"/>
                    <a:gd name="connsiteY1" fmla="*/ 31899 h 1516444"/>
                    <a:gd name="connsiteX2" fmla="*/ 2540144 w 2711941"/>
                    <a:gd name="connsiteY2" fmla="*/ 513868 h 1516444"/>
                    <a:gd name="connsiteX3" fmla="*/ 2177328 w 2711941"/>
                    <a:gd name="connsiteY3" fmla="*/ 943368 h 1516444"/>
                    <a:gd name="connsiteX4" fmla="*/ 1614336 w 2711941"/>
                    <a:gd name="connsiteY4" fmla="*/ 1307793 h 1516444"/>
                    <a:gd name="connsiteX5" fmla="*/ 1539271 w 2711941"/>
                    <a:gd name="connsiteY5" fmla="*/ 1516444 h 1516444"/>
                    <a:gd name="connsiteX6" fmla="*/ 1241585 w 2711941"/>
                    <a:gd name="connsiteY6" fmla="*/ 1490005 h 1516444"/>
                    <a:gd name="connsiteX7" fmla="*/ 1101388 w 2711941"/>
                    <a:gd name="connsiteY7" fmla="*/ 1294778 h 1516444"/>
                    <a:gd name="connsiteX8" fmla="*/ 688529 w 2711941"/>
                    <a:gd name="connsiteY8" fmla="*/ 1021460 h 1516444"/>
                    <a:gd name="connsiteX9" fmla="*/ 238136 w 2711941"/>
                    <a:gd name="connsiteY9" fmla="*/ 539898 h 1516444"/>
                    <a:gd name="connsiteX10" fmla="*/ 5123 w 2711941"/>
                    <a:gd name="connsiteY10" fmla="*/ 24887 h 1516444"/>
                    <a:gd name="connsiteX0" fmla="*/ 5123 w 2711941"/>
                    <a:gd name="connsiteY0" fmla="*/ 0 h 1491557"/>
                    <a:gd name="connsiteX1" fmla="*/ 2711941 w 2711941"/>
                    <a:gd name="connsiteY1" fmla="*/ 7012 h 1491557"/>
                    <a:gd name="connsiteX2" fmla="*/ 2540144 w 2711941"/>
                    <a:gd name="connsiteY2" fmla="*/ 488981 h 1491557"/>
                    <a:gd name="connsiteX3" fmla="*/ 2177328 w 2711941"/>
                    <a:gd name="connsiteY3" fmla="*/ 918481 h 1491557"/>
                    <a:gd name="connsiteX4" fmla="*/ 1614336 w 2711941"/>
                    <a:gd name="connsiteY4" fmla="*/ 1282906 h 1491557"/>
                    <a:gd name="connsiteX5" fmla="*/ 1539271 w 2711941"/>
                    <a:gd name="connsiteY5" fmla="*/ 1491557 h 1491557"/>
                    <a:gd name="connsiteX6" fmla="*/ 1241585 w 2711941"/>
                    <a:gd name="connsiteY6" fmla="*/ 1465118 h 1491557"/>
                    <a:gd name="connsiteX7" fmla="*/ 1101388 w 2711941"/>
                    <a:gd name="connsiteY7" fmla="*/ 1269891 h 1491557"/>
                    <a:gd name="connsiteX8" fmla="*/ 688529 w 2711941"/>
                    <a:gd name="connsiteY8" fmla="*/ 996573 h 1491557"/>
                    <a:gd name="connsiteX9" fmla="*/ 238136 w 2711941"/>
                    <a:gd name="connsiteY9" fmla="*/ 515011 h 1491557"/>
                    <a:gd name="connsiteX10" fmla="*/ 5123 w 2711941"/>
                    <a:gd name="connsiteY10" fmla="*/ 0 h 1491557"/>
                    <a:gd name="connsiteX0" fmla="*/ 5124 w 2711942"/>
                    <a:gd name="connsiteY0" fmla="*/ 0 h 1491557"/>
                    <a:gd name="connsiteX1" fmla="*/ 2711942 w 2711942"/>
                    <a:gd name="connsiteY1" fmla="*/ 7012 h 1491557"/>
                    <a:gd name="connsiteX2" fmla="*/ 2540145 w 2711942"/>
                    <a:gd name="connsiteY2" fmla="*/ 488981 h 1491557"/>
                    <a:gd name="connsiteX3" fmla="*/ 2177329 w 2711942"/>
                    <a:gd name="connsiteY3" fmla="*/ 918481 h 1491557"/>
                    <a:gd name="connsiteX4" fmla="*/ 1614337 w 2711942"/>
                    <a:gd name="connsiteY4" fmla="*/ 1282906 h 1491557"/>
                    <a:gd name="connsiteX5" fmla="*/ 1539272 w 2711942"/>
                    <a:gd name="connsiteY5" fmla="*/ 1491557 h 1491557"/>
                    <a:gd name="connsiteX6" fmla="*/ 1305754 w 2711942"/>
                    <a:gd name="connsiteY6" fmla="*/ 1413447 h 1491557"/>
                    <a:gd name="connsiteX7" fmla="*/ 1101389 w 2711942"/>
                    <a:gd name="connsiteY7" fmla="*/ 1269891 h 1491557"/>
                    <a:gd name="connsiteX8" fmla="*/ 688530 w 2711942"/>
                    <a:gd name="connsiteY8" fmla="*/ 996573 h 1491557"/>
                    <a:gd name="connsiteX9" fmla="*/ 238137 w 2711942"/>
                    <a:gd name="connsiteY9" fmla="*/ 515011 h 1491557"/>
                    <a:gd name="connsiteX10" fmla="*/ 5124 w 2711942"/>
                    <a:gd name="connsiteY10" fmla="*/ 0 h 1491557"/>
                    <a:gd name="connsiteX0" fmla="*/ 5124 w 2711942"/>
                    <a:gd name="connsiteY0" fmla="*/ 0 h 1491557"/>
                    <a:gd name="connsiteX1" fmla="*/ 2711942 w 2711942"/>
                    <a:gd name="connsiteY1" fmla="*/ 7012 h 1491557"/>
                    <a:gd name="connsiteX2" fmla="*/ 2540145 w 2711942"/>
                    <a:gd name="connsiteY2" fmla="*/ 488981 h 1491557"/>
                    <a:gd name="connsiteX3" fmla="*/ 2177329 w 2711942"/>
                    <a:gd name="connsiteY3" fmla="*/ 918481 h 1491557"/>
                    <a:gd name="connsiteX4" fmla="*/ 1614337 w 2711942"/>
                    <a:gd name="connsiteY4" fmla="*/ 1282906 h 1491557"/>
                    <a:gd name="connsiteX5" fmla="*/ 1539272 w 2711942"/>
                    <a:gd name="connsiteY5" fmla="*/ 1491557 h 1491557"/>
                    <a:gd name="connsiteX6" fmla="*/ 1305754 w 2711942"/>
                    <a:gd name="connsiteY6" fmla="*/ 1413447 h 1491557"/>
                    <a:gd name="connsiteX7" fmla="*/ 1101389 w 2711942"/>
                    <a:gd name="connsiteY7" fmla="*/ 1200996 h 1491557"/>
                    <a:gd name="connsiteX8" fmla="*/ 688530 w 2711942"/>
                    <a:gd name="connsiteY8" fmla="*/ 996573 h 1491557"/>
                    <a:gd name="connsiteX9" fmla="*/ 238137 w 2711942"/>
                    <a:gd name="connsiteY9" fmla="*/ 515011 h 1491557"/>
                    <a:gd name="connsiteX10" fmla="*/ 5124 w 2711942"/>
                    <a:gd name="connsiteY10" fmla="*/ 0 h 1491557"/>
                    <a:gd name="connsiteX0" fmla="*/ 5124 w 2711942"/>
                    <a:gd name="connsiteY0" fmla="*/ 0 h 1491557"/>
                    <a:gd name="connsiteX1" fmla="*/ 2711942 w 2711942"/>
                    <a:gd name="connsiteY1" fmla="*/ 7012 h 1491557"/>
                    <a:gd name="connsiteX2" fmla="*/ 2540145 w 2711942"/>
                    <a:gd name="connsiteY2" fmla="*/ 488981 h 1491557"/>
                    <a:gd name="connsiteX3" fmla="*/ 2177329 w 2711942"/>
                    <a:gd name="connsiteY3" fmla="*/ 918481 h 1491557"/>
                    <a:gd name="connsiteX4" fmla="*/ 1614337 w 2711942"/>
                    <a:gd name="connsiteY4" fmla="*/ 1282906 h 1491557"/>
                    <a:gd name="connsiteX5" fmla="*/ 1539272 w 2711942"/>
                    <a:gd name="connsiteY5" fmla="*/ 1491557 h 1491557"/>
                    <a:gd name="connsiteX6" fmla="*/ 1299821 w 2711942"/>
                    <a:gd name="connsiteY6" fmla="*/ 1470769 h 1491557"/>
                    <a:gd name="connsiteX7" fmla="*/ 1101389 w 2711942"/>
                    <a:gd name="connsiteY7" fmla="*/ 1200996 h 1491557"/>
                    <a:gd name="connsiteX8" fmla="*/ 688530 w 2711942"/>
                    <a:gd name="connsiteY8" fmla="*/ 996573 h 1491557"/>
                    <a:gd name="connsiteX9" fmla="*/ 238137 w 2711942"/>
                    <a:gd name="connsiteY9" fmla="*/ 515011 h 1491557"/>
                    <a:gd name="connsiteX10" fmla="*/ 5124 w 2711942"/>
                    <a:gd name="connsiteY10" fmla="*/ 0 h 1491557"/>
                    <a:gd name="connsiteX0" fmla="*/ 5124 w 2711942"/>
                    <a:gd name="connsiteY0" fmla="*/ 0 h 1491557"/>
                    <a:gd name="connsiteX1" fmla="*/ 2711942 w 2711942"/>
                    <a:gd name="connsiteY1" fmla="*/ 7012 h 1491557"/>
                    <a:gd name="connsiteX2" fmla="*/ 2540145 w 2711942"/>
                    <a:gd name="connsiteY2" fmla="*/ 488981 h 1491557"/>
                    <a:gd name="connsiteX3" fmla="*/ 2177329 w 2711942"/>
                    <a:gd name="connsiteY3" fmla="*/ 918481 h 1491557"/>
                    <a:gd name="connsiteX4" fmla="*/ 1614337 w 2711942"/>
                    <a:gd name="connsiteY4" fmla="*/ 1282906 h 1491557"/>
                    <a:gd name="connsiteX5" fmla="*/ 1539272 w 2711942"/>
                    <a:gd name="connsiteY5" fmla="*/ 1491557 h 1491557"/>
                    <a:gd name="connsiteX6" fmla="*/ 1299821 w 2711942"/>
                    <a:gd name="connsiteY6" fmla="*/ 1470769 h 1491557"/>
                    <a:gd name="connsiteX7" fmla="*/ 1101389 w 2711942"/>
                    <a:gd name="connsiteY7" fmla="*/ 1200996 h 1491557"/>
                    <a:gd name="connsiteX8" fmla="*/ 688530 w 2711942"/>
                    <a:gd name="connsiteY8" fmla="*/ 996573 h 1491557"/>
                    <a:gd name="connsiteX9" fmla="*/ 238137 w 2711942"/>
                    <a:gd name="connsiteY9" fmla="*/ 515011 h 1491557"/>
                    <a:gd name="connsiteX10" fmla="*/ 5124 w 2711942"/>
                    <a:gd name="connsiteY10" fmla="*/ 0 h 1491557"/>
                    <a:gd name="connsiteX0" fmla="*/ 5124 w 2711942"/>
                    <a:gd name="connsiteY0" fmla="*/ 0 h 1491557"/>
                    <a:gd name="connsiteX1" fmla="*/ 2711942 w 2711942"/>
                    <a:gd name="connsiteY1" fmla="*/ 7012 h 1491557"/>
                    <a:gd name="connsiteX2" fmla="*/ 2540145 w 2711942"/>
                    <a:gd name="connsiteY2" fmla="*/ 488981 h 1491557"/>
                    <a:gd name="connsiteX3" fmla="*/ 2177329 w 2711942"/>
                    <a:gd name="connsiteY3" fmla="*/ 918481 h 1491557"/>
                    <a:gd name="connsiteX4" fmla="*/ 1614337 w 2711942"/>
                    <a:gd name="connsiteY4" fmla="*/ 1282906 h 1491557"/>
                    <a:gd name="connsiteX5" fmla="*/ 1539272 w 2711942"/>
                    <a:gd name="connsiteY5" fmla="*/ 1491557 h 1491557"/>
                    <a:gd name="connsiteX6" fmla="*/ 1287957 w 2711942"/>
                    <a:gd name="connsiteY6" fmla="*/ 1489876 h 1491557"/>
                    <a:gd name="connsiteX7" fmla="*/ 1101389 w 2711942"/>
                    <a:gd name="connsiteY7" fmla="*/ 1200996 h 1491557"/>
                    <a:gd name="connsiteX8" fmla="*/ 688530 w 2711942"/>
                    <a:gd name="connsiteY8" fmla="*/ 996573 h 1491557"/>
                    <a:gd name="connsiteX9" fmla="*/ 238137 w 2711942"/>
                    <a:gd name="connsiteY9" fmla="*/ 515011 h 1491557"/>
                    <a:gd name="connsiteX10" fmla="*/ 5124 w 2711942"/>
                    <a:gd name="connsiteY10" fmla="*/ 0 h 1491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711942" h="1491557">
                      <a:moveTo>
                        <a:pt x="5124" y="0"/>
                      </a:moveTo>
                      <a:lnTo>
                        <a:pt x="2711942" y="7012"/>
                      </a:lnTo>
                      <a:lnTo>
                        <a:pt x="2540145" y="488981"/>
                      </a:lnTo>
                      <a:lnTo>
                        <a:pt x="2177329" y="918481"/>
                      </a:lnTo>
                      <a:lnTo>
                        <a:pt x="1614337" y="1282906"/>
                      </a:lnTo>
                      <a:lnTo>
                        <a:pt x="1539272" y="1491557"/>
                      </a:lnTo>
                      <a:lnTo>
                        <a:pt x="1287957" y="1489876"/>
                      </a:lnTo>
                      <a:cubicBezTo>
                        <a:pt x="1255858" y="1363900"/>
                        <a:pt x="1201294" y="1283213"/>
                        <a:pt x="1101389" y="1200996"/>
                      </a:cubicBezTo>
                      <a:cubicBezTo>
                        <a:pt x="1001485" y="1118779"/>
                        <a:pt x="832405" y="1110904"/>
                        <a:pt x="688530" y="996573"/>
                      </a:cubicBezTo>
                      <a:cubicBezTo>
                        <a:pt x="544655" y="882242"/>
                        <a:pt x="377842" y="755791"/>
                        <a:pt x="238137" y="515011"/>
                      </a:cubicBezTo>
                      <a:cubicBezTo>
                        <a:pt x="0" y="187463"/>
                        <a:pt x="159623" y="354707"/>
                        <a:pt x="5124" y="0"/>
                      </a:cubicBez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3474302" y="2354467"/>
                  <a:ext cx="2230571" cy="3794528"/>
                </a:xfrm>
                <a:custGeom>
                  <a:avLst/>
                  <a:gdLst>
                    <a:gd name="connsiteX0" fmla="*/ 25758 w 2678806"/>
                    <a:gd name="connsiteY0" fmla="*/ 51515 h 4945487"/>
                    <a:gd name="connsiteX1" fmla="*/ 2653048 w 2678806"/>
                    <a:gd name="connsiteY1" fmla="*/ 64394 h 4945487"/>
                    <a:gd name="connsiteX2" fmla="*/ 2678806 w 2678806"/>
                    <a:gd name="connsiteY2" fmla="*/ 1738648 h 4945487"/>
                    <a:gd name="connsiteX3" fmla="*/ 1558344 w 2678806"/>
                    <a:gd name="connsiteY3" fmla="*/ 2691684 h 4945487"/>
                    <a:gd name="connsiteX4" fmla="*/ 2678806 w 2678806"/>
                    <a:gd name="connsiteY4" fmla="*/ 3477296 h 4945487"/>
                    <a:gd name="connsiteX5" fmla="*/ 2640169 w 2678806"/>
                    <a:gd name="connsiteY5" fmla="*/ 4945487 h 4945487"/>
                    <a:gd name="connsiteX6" fmla="*/ 0 w 2678806"/>
                    <a:gd name="connsiteY6" fmla="*/ 4893972 h 4945487"/>
                    <a:gd name="connsiteX7" fmla="*/ 38637 w 2678806"/>
                    <a:gd name="connsiteY7" fmla="*/ 3464417 h 4945487"/>
                    <a:gd name="connsiteX8" fmla="*/ 1275009 w 2678806"/>
                    <a:gd name="connsiteY8" fmla="*/ 2665927 h 4945487"/>
                    <a:gd name="connsiteX9" fmla="*/ 115910 w 2678806"/>
                    <a:gd name="connsiteY9" fmla="*/ 1648496 h 4945487"/>
                    <a:gd name="connsiteX10" fmla="*/ 90152 w 2678806"/>
                    <a:gd name="connsiteY10" fmla="*/ 0 h 4945487"/>
                    <a:gd name="connsiteX0" fmla="*/ 25758 w 2768958"/>
                    <a:gd name="connsiteY0" fmla="*/ 605306 h 5499278"/>
                    <a:gd name="connsiteX1" fmla="*/ 2768958 w 2768958"/>
                    <a:gd name="connsiteY1" fmla="*/ 0 h 5499278"/>
                    <a:gd name="connsiteX2" fmla="*/ 2678806 w 2768958"/>
                    <a:gd name="connsiteY2" fmla="*/ 2292439 h 5499278"/>
                    <a:gd name="connsiteX3" fmla="*/ 1558344 w 2768958"/>
                    <a:gd name="connsiteY3" fmla="*/ 3245475 h 5499278"/>
                    <a:gd name="connsiteX4" fmla="*/ 2678806 w 2768958"/>
                    <a:gd name="connsiteY4" fmla="*/ 4031087 h 5499278"/>
                    <a:gd name="connsiteX5" fmla="*/ 2640169 w 2768958"/>
                    <a:gd name="connsiteY5" fmla="*/ 5499278 h 5499278"/>
                    <a:gd name="connsiteX6" fmla="*/ 0 w 2768958"/>
                    <a:gd name="connsiteY6" fmla="*/ 5447763 h 5499278"/>
                    <a:gd name="connsiteX7" fmla="*/ 38637 w 2768958"/>
                    <a:gd name="connsiteY7" fmla="*/ 4018208 h 5499278"/>
                    <a:gd name="connsiteX8" fmla="*/ 1275009 w 2768958"/>
                    <a:gd name="connsiteY8" fmla="*/ 3219718 h 5499278"/>
                    <a:gd name="connsiteX9" fmla="*/ 115910 w 2768958"/>
                    <a:gd name="connsiteY9" fmla="*/ 2202287 h 5499278"/>
                    <a:gd name="connsiteX10" fmla="*/ 90152 w 2768958"/>
                    <a:gd name="connsiteY10" fmla="*/ 553791 h 5499278"/>
                    <a:gd name="connsiteX0" fmla="*/ 25758 w 2768958"/>
                    <a:gd name="connsiteY0" fmla="*/ 605306 h 5499278"/>
                    <a:gd name="connsiteX1" fmla="*/ 2768958 w 2768958"/>
                    <a:gd name="connsiteY1" fmla="*/ 0 h 5499278"/>
                    <a:gd name="connsiteX2" fmla="*/ 2678806 w 2768958"/>
                    <a:gd name="connsiteY2" fmla="*/ 2292439 h 5499278"/>
                    <a:gd name="connsiteX3" fmla="*/ 1558344 w 2768958"/>
                    <a:gd name="connsiteY3" fmla="*/ 3245475 h 5499278"/>
                    <a:gd name="connsiteX4" fmla="*/ 2678806 w 2768958"/>
                    <a:gd name="connsiteY4" fmla="*/ 4031087 h 5499278"/>
                    <a:gd name="connsiteX5" fmla="*/ 2640169 w 2768958"/>
                    <a:gd name="connsiteY5" fmla="*/ 5499278 h 5499278"/>
                    <a:gd name="connsiteX6" fmla="*/ 0 w 2768958"/>
                    <a:gd name="connsiteY6" fmla="*/ 5447763 h 5499278"/>
                    <a:gd name="connsiteX7" fmla="*/ 38637 w 2768958"/>
                    <a:gd name="connsiteY7" fmla="*/ 4018208 h 5499278"/>
                    <a:gd name="connsiteX8" fmla="*/ 1275009 w 2768958"/>
                    <a:gd name="connsiteY8" fmla="*/ 3219718 h 5499278"/>
                    <a:gd name="connsiteX9" fmla="*/ 115910 w 2768958"/>
                    <a:gd name="connsiteY9" fmla="*/ 2202287 h 5499278"/>
                    <a:gd name="connsiteX10" fmla="*/ 90152 w 2768958"/>
                    <a:gd name="connsiteY10" fmla="*/ 553791 h 5499278"/>
                    <a:gd name="connsiteX11" fmla="*/ 25758 w 2768958"/>
                    <a:gd name="connsiteY11" fmla="*/ 605306 h 5499278"/>
                    <a:gd name="connsiteX0" fmla="*/ 90152 w 2768958"/>
                    <a:gd name="connsiteY0" fmla="*/ 553791 h 5499278"/>
                    <a:gd name="connsiteX1" fmla="*/ 2768958 w 2768958"/>
                    <a:gd name="connsiteY1" fmla="*/ 0 h 5499278"/>
                    <a:gd name="connsiteX2" fmla="*/ 2678806 w 2768958"/>
                    <a:gd name="connsiteY2" fmla="*/ 2292439 h 5499278"/>
                    <a:gd name="connsiteX3" fmla="*/ 1558344 w 2768958"/>
                    <a:gd name="connsiteY3" fmla="*/ 3245475 h 5499278"/>
                    <a:gd name="connsiteX4" fmla="*/ 2678806 w 2768958"/>
                    <a:gd name="connsiteY4" fmla="*/ 4031087 h 5499278"/>
                    <a:gd name="connsiteX5" fmla="*/ 2640169 w 2768958"/>
                    <a:gd name="connsiteY5" fmla="*/ 5499278 h 5499278"/>
                    <a:gd name="connsiteX6" fmla="*/ 0 w 2768958"/>
                    <a:gd name="connsiteY6" fmla="*/ 5447763 h 5499278"/>
                    <a:gd name="connsiteX7" fmla="*/ 38637 w 2768958"/>
                    <a:gd name="connsiteY7" fmla="*/ 4018208 h 5499278"/>
                    <a:gd name="connsiteX8" fmla="*/ 1275009 w 2768958"/>
                    <a:gd name="connsiteY8" fmla="*/ 3219718 h 5499278"/>
                    <a:gd name="connsiteX9" fmla="*/ 115910 w 2768958"/>
                    <a:gd name="connsiteY9" fmla="*/ 2202287 h 5499278"/>
                    <a:gd name="connsiteX10" fmla="*/ 90152 w 2768958"/>
                    <a:gd name="connsiteY10" fmla="*/ 553791 h 5499278"/>
                    <a:gd name="connsiteX0" fmla="*/ 0 w 2987899"/>
                    <a:gd name="connsiteY0" fmla="*/ 0 h 5499279"/>
                    <a:gd name="connsiteX1" fmla="*/ 2987899 w 2987899"/>
                    <a:gd name="connsiteY1" fmla="*/ 1 h 5499279"/>
                    <a:gd name="connsiteX2" fmla="*/ 2897747 w 2987899"/>
                    <a:gd name="connsiteY2" fmla="*/ 2292440 h 5499279"/>
                    <a:gd name="connsiteX3" fmla="*/ 1777285 w 2987899"/>
                    <a:gd name="connsiteY3" fmla="*/ 3245476 h 5499279"/>
                    <a:gd name="connsiteX4" fmla="*/ 2897747 w 2987899"/>
                    <a:gd name="connsiteY4" fmla="*/ 4031088 h 5499279"/>
                    <a:gd name="connsiteX5" fmla="*/ 2859110 w 2987899"/>
                    <a:gd name="connsiteY5" fmla="*/ 5499279 h 5499279"/>
                    <a:gd name="connsiteX6" fmla="*/ 218941 w 2987899"/>
                    <a:gd name="connsiteY6" fmla="*/ 5447764 h 5499279"/>
                    <a:gd name="connsiteX7" fmla="*/ 257578 w 2987899"/>
                    <a:gd name="connsiteY7" fmla="*/ 4018209 h 5499279"/>
                    <a:gd name="connsiteX8" fmla="*/ 1493950 w 2987899"/>
                    <a:gd name="connsiteY8" fmla="*/ 3219719 h 5499279"/>
                    <a:gd name="connsiteX9" fmla="*/ 334851 w 2987899"/>
                    <a:gd name="connsiteY9" fmla="*/ 2202288 h 5499279"/>
                    <a:gd name="connsiteX10" fmla="*/ 0 w 2987899"/>
                    <a:gd name="connsiteY10" fmla="*/ 0 h 5499279"/>
                    <a:gd name="connsiteX0" fmla="*/ 0 w 2987899"/>
                    <a:gd name="connsiteY0" fmla="*/ 0 h 5640947"/>
                    <a:gd name="connsiteX1" fmla="*/ 2987899 w 2987899"/>
                    <a:gd name="connsiteY1" fmla="*/ 1 h 5640947"/>
                    <a:gd name="connsiteX2" fmla="*/ 2897747 w 2987899"/>
                    <a:gd name="connsiteY2" fmla="*/ 2292440 h 5640947"/>
                    <a:gd name="connsiteX3" fmla="*/ 1777285 w 2987899"/>
                    <a:gd name="connsiteY3" fmla="*/ 3245476 h 5640947"/>
                    <a:gd name="connsiteX4" fmla="*/ 2897747 w 2987899"/>
                    <a:gd name="connsiteY4" fmla="*/ 4031088 h 5640947"/>
                    <a:gd name="connsiteX5" fmla="*/ 2859110 w 2987899"/>
                    <a:gd name="connsiteY5" fmla="*/ 5499279 h 5640947"/>
                    <a:gd name="connsiteX6" fmla="*/ 0 w 2987899"/>
                    <a:gd name="connsiteY6" fmla="*/ 5640947 h 5640947"/>
                    <a:gd name="connsiteX7" fmla="*/ 257578 w 2987899"/>
                    <a:gd name="connsiteY7" fmla="*/ 4018209 h 5640947"/>
                    <a:gd name="connsiteX8" fmla="*/ 1493950 w 2987899"/>
                    <a:gd name="connsiteY8" fmla="*/ 3219719 h 5640947"/>
                    <a:gd name="connsiteX9" fmla="*/ 334851 w 2987899"/>
                    <a:gd name="connsiteY9" fmla="*/ 2202288 h 5640947"/>
                    <a:gd name="connsiteX10" fmla="*/ 0 w 2987899"/>
                    <a:gd name="connsiteY10" fmla="*/ 0 h 5640947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2897747 w 3000778"/>
                    <a:gd name="connsiteY2" fmla="*/ 2292440 h 5653826"/>
                    <a:gd name="connsiteX3" fmla="*/ 1777285 w 3000778"/>
                    <a:gd name="connsiteY3" fmla="*/ 3245476 h 5653826"/>
                    <a:gd name="connsiteX4" fmla="*/ 2897747 w 3000778"/>
                    <a:gd name="connsiteY4" fmla="*/ 403108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257578 w 3000778"/>
                    <a:gd name="connsiteY7" fmla="*/ 4018209 h 5653826"/>
                    <a:gd name="connsiteX8" fmla="*/ 1493950 w 3000778"/>
                    <a:gd name="connsiteY8" fmla="*/ 3219719 h 5653826"/>
                    <a:gd name="connsiteX9" fmla="*/ 334851 w 3000778"/>
                    <a:gd name="connsiteY9" fmla="*/ 2202288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2897747 w 3000778"/>
                    <a:gd name="connsiteY2" fmla="*/ 2292440 h 5653826"/>
                    <a:gd name="connsiteX3" fmla="*/ 1777285 w 3000778"/>
                    <a:gd name="connsiteY3" fmla="*/ 3245476 h 5653826"/>
                    <a:gd name="connsiteX4" fmla="*/ 2987899 w 3000778"/>
                    <a:gd name="connsiteY4" fmla="*/ 459775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257578 w 3000778"/>
                    <a:gd name="connsiteY7" fmla="*/ 4018209 h 5653826"/>
                    <a:gd name="connsiteX8" fmla="*/ 1493950 w 3000778"/>
                    <a:gd name="connsiteY8" fmla="*/ 3219719 h 5653826"/>
                    <a:gd name="connsiteX9" fmla="*/ 334851 w 3000778"/>
                    <a:gd name="connsiteY9" fmla="*/ 2202288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2897747 w 3000778"/>
                    <a:gd name="connsiteY2" fmla="*/ 2292440 h 5653826"/>
                    <a:gd name="connsiteX3" fmla="*/ 1777285 w 3000778"/>
                    <a:gd name="connsiteY3" fmla="*/ 3245476 h 5653826"/>
                    <a:gd name="connsiteX4" fmla="*/ 2987899 w 3000778"/>
                    <a:gd name="connsiteY4" fmla="*/ 459775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25758 w 3000778"/>
                    <a:gd name="connsiteY7" fmla="*/ 4507606 h 5653826"/>
                    <a:gd name="connsiteX8" fmla="*/ 1493950 w 3000778"/>
                    <a:gd name="connsiteY8" fmla="*/ 3219719 h 5653826"/>
                    <a:gd name="connsiteX9" fmla="*/ 334851 w 3000778"/>
                    <a:gd name="connsiteY9" fmla="*/ 2202288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2897747 w 3000778"/>
                    <a:gd name="connsiteY2" fmla="*/ 2292440 h 5653826"/>
                    <a:gd name="connsiteX3" fmla="*/ 1777285 w 3000778"/>
                    <a:gd name="connsiteY3" fmla="*/ 3245476 h 5653826"/>
                    <a:gd name="connsiteX4" fmla="*/ 2987899 w 3000778"/>
                    <a:gd name="connsiteY4" fmla="*/ 459775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493950 w 3000778"/>
                    <a:gd name="connsiteY8" fmla="*/ 3219719 h 5653826"/>
                    <a:gd name="connsiteX9" fmla="*/ 334851 w 3000778"/>
                    <a:gd name="connsiteY9" fmla="*/ 2202288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2897747 w 3000778"/>
                    <a:gd name="connsiteY2" fmla="*/ 2292440 h 5653826"/>
                    <a:gd name="connsiteX3" fmla="*/ 1777285 w 3000778"/>
                    <a:gd name="connsiteY3" fmla="*/ 3245476 h 5653826"/>
                    <a:gd name="connsiteX4" fmla="*/ 2987899 w 3000778"/>
                    <a:gd name="connsiteY4" fmla="*/ 459775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493950 w 3000778"/>
                    <a:gd name="connsiteY8" fmla="*/ 3219719 h 5653826"/>
                    <a:gd name="connsiteX9" fmla="*/ 12879 w 3000778"/>
                    <a:gd name="connsiteY9" fmla="*/ 1532586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2975020 w 3000778"/>
                    <a:gd name="connsiteY2" fmla="*/ 1455313 h 5653826"/>
                    <a:gd name="connsiteX3" fmla="*/ 1777285 w 3000778"/>
                    <a:gd name="connsiteY3" fmla="*/ 3245476 h 5653826"/>
                    <a:gd name="connsiteX4" fmla="*/ 2987899 w 3000778"/>
                    <a:gd name="connsiteY4" fmla="*/ 459775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493950 w 3000778"/>
                    <a:gd name="connsiteY8" fmla="*/ 3219719 h 5653826"/>
                    <a:gd name="connsiteX9" fmla="*/ 12879 w 3000778"/>
                    <a:gd name="connsiteY9" fmla="*/ 1532586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2975020 w 3000778"/>
                    <a:gd name="connsiteY2" fmla="*/ 1455313 h 5653826"/>
                    <a:gd name="connsiteX3" fmla="*/ 1777285 w 3000778"/>
                    <a:gd name="connsiteY3" fmla="*/ 3245476 h 5653826"/>
                    <a:gd name="connsiteX4" fmla="*/ 2987899 w 3000778"/>
                    <a:gd name="connsiteY4" fmla="*/ 459775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493950 w 3000778"/>
                    <a:gd name="connsiteY8" fmla="*/ 3219719 h 5653826"/>
                    <a:gd name="connsiteX9" fmla="*/ 12879 w 3000778"/>
                    <a:gd name="connsiteY9" fmla="*/ 1403797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1777285 w 3000778"/>
                    <a:gd name="connsiteY3" fmla="*/ 3245476 h 5653826"/>
                    <a:gd name="connsiteX4" fmla="*/ 2987899 w 3000778"/>
                    <a:gd name="connsiteY4" fmla="*/ 4597758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493950 w 3000778"/>
                    <a:gd name="connsiteY8" fmla="*/ 3219719 h 5653826"/>
                    <a:gd name="connsiteX9" fmla="*/ 12879 w 3000778"/>
                    <a:gd name="connsiteY9" fmla="*/ 1403797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1777285 w 3000778"/>
                    <a:gd name="connsiteY3" fmla="*/ 3245476 h 5653826"/>
                    <a:gd name="connsiteX4" fmla="*/ 3000778 w 3000778"/>
                    <a:gd name="connsiteY4" fmla="*/ 4584879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493950 w 3000778"/>
                    <a:gd name="connsiteY8" fmla="*/ 3219719 h 5653826"/>
                    <a:gd name="connsiteX9" fmla="*/ 12879 w 3000778"/>
                    <a:gd name="connsiteY9" fmla="*/ 1403797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1777285 w 3000778"/>
                    <a:gd name="connsiteY3" fmla="*/ 3245476 h 5653826"/>
                    <a:gd name="connsiteX4" fmla="*/ 3000778 w 3000778"/>
                    <a:gd name="connsiteY4" fmla="*/ 4584879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493950 w 3000778"/>
                    <a:gd name="connsiteY8" fmla="*/ 3219719 h 5653826"/>
                    <a:gd name="connsiteX9" fmla="*/ 12879 w 3000778"/>
                    <a:gd name="connsiteY9" fmla="*/ 1403797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1777285 w 3000778"/>
                    <a:gd name="connsiteY3" fmla="*/ 3245476 h 5653826"/>
                    <a:gd name="connsiteX4" fmla="*/ 3000778 w 3000778"/>
                    <a:gd name="connsiteY4" fmla="*/ 4584879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352282 w 3000778"/>
                    <a:gd name="connsiteY8" fmla="*/ 2949262 h 5653826"/>
                    <a:gd name="connsiteX9" fmla="*/ 12879 w 3000778"/>
                    <a:gd name="connsiteY9" fmla="*/ 1403797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1700012 w 3000778"/>
                    <a:gd name="connsiteY3" fmla="*/ 2975019 h 5653826"/>
                    <a:gd name="connsiteX4" fmla="*/ 3000778 w 3000778"/>
                    <a:gd name="connsiteY4" fmla="*/ 4584879 h 5653826"/>
                    <a:gd name="connsiteX5" fmla="*/ 3000778 w 3000778"/>
                    <a:gd name="connsiteY5" fmla="*/ 5653826 h 5653826"/>
                    <a:gd name="connsiteX6" fmla="*/ 0 w 3000778"/>
                    <a:gd name="connsiteY6" fmla="*/ 5640947 h 5653826"/>
                    <a:gd name="connsiteX7" fmla="*/ 12879 w 3000778"/>
                    <a:gd name="connsiteY7" fmla="*/ 4520485 h 5653826"/>
                    <a:gd name="connsiteX8" fmla="*/ 1352282 w 3000778"/>
                    <a:gd name="connsiteY8" fmla="*/ 2949262 h 5653826"/>
                    <a:gd name="connsiteX9" fmla="*/ 12879 w 3000778"/>
                    <a:gd name="connsiteY9" fmla="*/ 1403797 h 5653826"/>
                    <a:gd name="connsiteX10" fmla="*/ 0 w 3000778"/>
                    <a:gd name="connsiteY10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3000778 w 3000778"/>
                    <a:gd name="connsiteY5" fmla="*/ 4584879 h 5653826"/>
                    <a:gd name="connsiteX6" fmla="*/ 3000778 w 3000778"/>
                    <a:gd name="connsiteY6" fmla="*/ 5653826 h 5653826"/>
                    <a:gd name="connsiteX7" fmla="*/ 0 w 3000778"/>
                    <a:gd name="connsiteY7" fmla="*/ 5640947 h 5653826"/>
                    <a:gd name="connsiteX8" fmla="*/ 12879 w 3000778"/>
                    <a:gd name="connsiteY8" fmla="*/ 4520485 h 5653826"/>
                    <a:gd name="connsiteX9" fmla="*/ 1352282 w 3000778"/>
                    <a:gd name="connsiteY9" fmla="*/ 2949262 h 5653826"/>
                    <a:gd name="connsiteX10" fmla="*/ 12879 w 3000778"/>
                    <a:gd name="connsiteY10" fmla="*/ 1403797 h 5653826"/>
                    <a:gd name="connsiteX11" fmla="*/ 0 w 3000778"/>
                    <a:gd name="connsiteY11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3000778 w 3000778"/>
                    <a:gd name="connsiteY5" fmla="*/ 4584879 h 5653826"/>
                    <a:gd name="connsiteX6" fmla="*/ 3000778 w 3000778"/>
                    <a:gd name="connsiteY6" fmla="*/ 5653826 h 5653826"/>
                    <a:gd name="connsiteX7" fmla="*/ 0 w 3000778"/>
                    <a:gd name="connsiteY7" fmla="*/ 5640947 h 5653826"/>
                    <a:gd name="connsiteX8" fmla="*/ 12879 w 3000778"/>
                    <a:gd name="connsiteY8" fmla="*/ 4520485 h 5653826"/>
                    <a:gd name="connsiteX9" fmla="*/ 1352282 w 3000778"/>
                    <a:gd name="connsiteY9" fmla="*/ 2949262 h 5653826"/>
                    <a:gd name="connsiteX10" fmla="*/ 12879 w 3000778"/>
                    <a:gd name="connsiteY10" fmla="*/ 1403797 h 5653826"/>
                    <a:gd name="connsiteX11" fmla="*/ 0 w 3000778"/>
                    <a:gd name="connsiteY11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3000778 w 3000778"/>
                    <a:gd name="connsiteY5" fmla="*/ 4584879 h 5653826"/>
                    <a:gd name="connsiteX6" fmla="*/ 3000778 w 3000778"/>
                    <a:gd name="connsiteY6" fmla="*/ 5653826 h 5653826"/>
                    <a:gd name="connsiteX7" fmla="*/ 0 w 3000778"/>
                    <a:gd name="connsiteY7" fmla="*/ 5640947 h 5653826"/>
                    <a:gd name="connsiteX8" fmla="*/ 12879 w 3000778"/>
                    <a:gd name="connsiteY8" fmla="*/ 4520485 h 5653826"/>
                    <a:gd name="connsiteX9" fmla="*/ 1352282 w 3000778"/>
                    <a:gd name="connsiteY9" fmla="*/ 2949262 h 5653826"/>
                    <a:gd name="connsiteX10" fmla="*/ 656823 w 3000778"/>
                    <a:gd name="connsiteY10" fmla="*/ 2137893 h 5653826"/>
                    <a:gd name="connsiteX11" fmla="*/ 12879 w 3000778"/>
                    <a:gd name="connsiteY11" fmla="*/ 1403797 h 5653826"/>
                    <a:gd name="connsiteX12" fmla="*/ 0 w 3000778"/>
                    <a:gd name="connsiteY12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3000778 w 3000778"/>
                    <a:gd name="connsiteY5" fmla="*/ 4584879 h 5653826"/>
                    <a:gd name="connsiteX6" fmla="*/ 3000778 w 3000778"/>
                    <a:gd name="connsiteY6" fmla="*/ 5653826 h 5653826"/>
                    <a:gd name="connsiteX7" fmla="*/ 0 w 3000778"/>
                    <a:gd name="connsiteY7" fmla="*/ 5640947 h 5653826"/>
                    <a:gd name="connsiteX8" fmla="*/ 12879 w 3000778"/>
                    <a:gd name="connsiteY8" fmla="*/ 4520485 h 5653826"/>
                    <a:gd name="connsiteX9" fmla="*/ 1352282 w 3000778"/>
                    <a:gd name="connsiteY9" fmla="*/ 2949262 h 5653826"/>
                    <a:gd name="connsiteX10" fmla="*/ 450761 w 3000778"/>
                    <a:gd name="connsiteY10" fmla="*/ 2292440 h 5653826"/>
                    <a:gd name="connsiteX11" fmla="*/ 12879 w 3000778"/>
                    <a:gd name="connsiteY11" fmla="*/ 1403797 h 5653826"/>
                    <a:gd name="connsiteX12" fmla="*/ 0 w 3000778"/>
                    <a:gd name="connsiteY12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3000778 w 3000778"/>
                    <a:gd name="connsiteY5" fmla="*/ 4584879 h 5653826"/>
                    <a:gd name="connsiteX6" fmla="*/ 3000778 w 3000778"/>
                    <a:gd name="connsiteY6" fmla="*/ 5653826 h 5653826"/>
                    <a:gd name="connsiteX7" fmla="*/ 0 w 3000778"/>
                    <a:gd name="connsiteY7" fmla="*/ 5640947 h 5653826"/>
                    <a:gd name="connsiteX8" fmla="*/ 12879 w 3000778"/>
                    <a:gd name="connsiteY8" fmla="*/ 4520485 h 5653826"/>
                    <a:gd name="connsiteX9" fmla="*/ 1352282 w 3000778"/>
                    <a:gd name="connsiteY9" fmla="*/ 2949262 h 5653826"/>
                    <a:gd name="connsiteX10" fmla="*/ 450761 w 3000778"/>
                    <a:gd name="connsiteY10" fmla="*/ 2292440 h 5653826"/>
                    <a:gd name="connsiteX11" fmla="*/ 12879 w 3000778"/>
                    <a:gd name="connsiteY11" fmla="*/ 1403797 h 5653826"/>
                    <a:gd name="connsiteX12" fmla="*/ 0 w 3000778"/>
                    <a:gd name="connsiteY12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3000778 w 3000778"/>
                    <a:gd name="connsiteY5" fmla="*/ 4584879 h 5653826"/>
                    <a:gd name="connsiteX6" fmla="*/ 3000778 w 3000778"/>
                    <a:gd name="connsiteY6" fmla="*/ 5653826 h 5653826"/>
                    <a:gd name="connsiteX7" fmla="*/ 0 w 3000778"/>
                    <a:gd name="connsiteY7" fmla="*/ 5640947 h 5653826"/>
                    <a:gd name="connsiteX8" fmla="*/ 12879 w 3000778"/>
                    <a:gd name="connsiteY8" fmla="*/ 4520485 h 5653826"/>
                    <a:gd name="connsiteX9" fmla="*/ 425003 w 3000778"/>
                    <a:gd name="connsiteY9" fmla="*/ 3541691 h 5653826"/>
                    <a:gd name="connsiteX10" fmla="*/ 1352282 w 3000778"/>
                    <a:gd name="connsiteY10" fmla="*/ 2949262 h 5653826"/>
                    <a:gd name="connsiteX11" fmla="*/ 450761 w 3000778"/>
                    <a:gd name="connsiteY11" fmla="*/ 2292440 h 5653826"/>
                    <a:gd name="connsiteX12" fmla="*/ 12879 w 3000778"/>
                    <a:gd name="connsiteY12" fmla="*/ 1403797 h 5653826"/>
                    <a:gd name="connsiteX13" fmla="*/ 0 w 3000778"/>
                    <a:gd name="connsiteY13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3000778 w 3000778"/>
                    <a:gd name="connsiteY5" fmla="*/ 4584879 h 5653826"/>
                    <a:gd name="connsiteX6" fmla="*/ 3000778 w 3000778"/>
                    <a:gd name="connsiteY6" fmla="*/ 5653826 h 5653826"/>
                    <a:gd name="connsiteX7" fmla="*/ 0 w 3000778"/>
                    <a:gd name="connsiteY7" fmla="*/ 5640947 h 5653826"/>
                    <a:gd name="connsiteX8" fmla="*/ 12879 w 3000778"/>
                    <a:gd name="connsiteY8" fmla="*/ 4520485 h 5653826"/>
                    <a:gd name="connsiteX9" fmla="*/ 425003 w 3000778"/>
                    <a:gd name="connsiteY9" fmla="*/ 3541691 h 5653826"/>
                    <a:gd name="connsiteX10" fmla="*/ 1352282 w 3000778"/>
                    <a:gd name="connsiteY10" fmla="*/ 2949262 h 5653826"/>
                    <a:gd name="connsiteX11" fmla="*/ 450761 w 3000778"/>
                    <a:gd name="connsiteY11" fmla="*/ 2292440 h 5653826"/>
                    <a:gd name="connsiteX12" fmla="*/ 12879 w 3000778"/>
                    <a:gd name="connsiteY12" fmla="*/ 1403797 h 5653826"/>
                    <a:gd name="connsiteX13" fmla="*/ 0 w 3000778"/>
                    <a:gd name="connsiteY13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2395471 w 3000778"/>
                    <a:gd name="connsiteY5" fmla="*/ 3490175 h 5653826"/>
                    <a:gd name="connsiteX6" fmla="*/ 3000778 w 3000778"/>
                    <a:gd name="connsiteY6" fmla="*/ 4584879 h 5653826"/>
                    <a:gd name="connsiteX7" fmla="*/ 3000778 w 3000778"/>
                    <a:gd name="connsiteY7" fmla="*/ 5653826 h 5653826"/>
                    <a:gd name="connsiteX8" fmla="*/ 0 w 3000778"/>
                    <a:gd name="connsiteY8" fmla="*/ 5640947 h 5653826"/>
                    <a:gd name="connsiteX9" fmla="*/ 12879 w 3000778"/>
                    <a:gd name="connsiteY9" fmla="*/ 4520485 h 5653826"/>
                    <a:gd name="connsiteX10" fmla="*/ 425003 w 3000778"/>
                    <a:gd name="connsiteY10" fmla="*/ 3541691 h 5653826"/>
                    <a:gd name="connsiteX11" fmla="*/ 1352282 w 3000778"/>
                    <a:gd name="connsiteY11" fmla="*/ 2949262 h 5653826"/>
                    <a:gd name="connsiteX12" fmla="*/ 450761 w 3000778"/>
                    <a:gd name="connsiteY12" fmla="*/ 2292440 h 5653826"/>
                    <a:gd name="connsiteX13" fmla="*/ 12879 w 3000778"/>
                    <a:gd name="connsiteY13" fmla="*/ 1403797 h 5653826"/>
                    <a:gd name="connsiteX14" fmla="*/ 0 w 3000778"/>
                    <a:gd name="connsiteY14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2395471 w 3000778"/>
                    <a:gd name="connsiteY5" fmla="*/ 3490175 h 5653826"/>
                    <a:gd name="connsiteX6" fmla="*/ 3000778 w 3000778"/>
                    <a:gd name="connsiteY6" fmla="*/ 4584879 h 5653826"/>
                    <a:gd name="connsiteX7" fmla="*/ 3000778 w 3000778"/>
                    <a:gd name="connsiteY7" fmla="*/ 5653826 h 5653826"/>
                    <a:gd name="connsiteX8" fmla="*/ 0 w 3000778"/>
                    <a:gd name="connsiteY8" fmla="*/ 5640947 h 5653826"/>
                    <a:gd name="connsiteX9" fmla="*/ 12879 w 3000778"/>
                    <a:gd name="connsiteY9" fmla="*/ 4520485 h 5653826"/>
                    <a:gd name="connsiteX10" fmla="*/ 425003 w 3000778"/>
                    <a:gd name="connsiteY10" fmla="*/ 3541691 h 5653826"/>
                    <a:gd name="connsiteX11" fmla="*/ 1352282 w 3000778"/>
                    <a:gd name="connsiteY11" fmla="*/ 2949262 h 5653826"/>
                    <a:gd name="connsiteX12" fmla="*/ 450761 w 3000778"/>
                    <a:gd name="connsiteY12" fmla="*/ 2292440 h 5653826"/>
                    <a:gd name="connsiteX13" fmla="*/ 12879 w 3000778"/>
                    <a:gd name="connsiteY13" fmla="*/ 1403797 h 5653826"/>
                    <a:gd name="connsiteX14" fmla="*/ 0 w 3000778"/>
                    <a:gd name="connsiteY14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369713 h 5653826"/>
                    <a:gd name="connsiteX4" fmla="*/ 1700012 w 3000778"/>
                    <a:gd name="connsiteY4" fmla="*/ 2975019 h 5653826"/>
                    <a:gd name="connsiteX5" fmla="*/ 2395471 w 3000778"/>
                    <a:gd name="connsiteY5" fmla="*/ 3490175 h 5653826"/>
                    <a:gd name="connsiteX6" fmla="*/ 3000778 w 3000778"/>
                    <a:gd name="connsiteY6" fmla="*/ 4584879 h 5653826"/>
                    <a:gd name="connsiteX7" fmla="*/ 3000778 w 3000778"/>
                    <a:gd name="connsiteY7" fmla="*/ 5653826 h 5653826"/>
                    <a:gd name="connsiteX8" fmla="*/ 0 w 3000778"/>
                    <a:gd name="connsiteY8" fmla="*/ 5640947 h 5653826"/>
                    <a:gd name="connsiteX9" fmla="*/ 12879 w 3000778"/>
                    <a:gd name="connsiteY9" fmla="*/ 4520485 h 5653826"/>
                    <a:gd name="connsiteX10" fmla="*/ 425003 w 3000778"/>
                    <a:gd name="connsiteY10" fmla="*/ 3541691 h 5653826"/>
                    <a:gd name="connsiteX11" fmla="*/ 1352282 w 3000778"/>
                    <a:gd name="connsiteY11" fmla="*/ 2949262 h 5653826"/>
                    <a:gd name="connsiteX12" fmla="*/ 425003 w 3000778"/>
                    <a:gd name="connsiteY12" fmla="*/ 2240924 h 5653826"/>
                    <a:gd name="connsiteX13" fmla="*/ 12879 w 3000778"/>
                    <a:gd name="connsiteY13" fmla="*/ 1403797 h 5653826"/>
                    <a:gd name="connsiteX14" fmla="*/ 0 w 3000778"/>
                    <a:gd name="connsiteY14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228045 h 5653826"/>
                    <a:gd name="connsiteX4" fmla="*/ 1700012 w 3000778"/>
                    <a:gd name="connsiteY4" fmla="*/ 2975019 h 5653826"/>
                    <a:gd name="connsiteX5" fmla="*/ 2395471 w 3000778"/>
                    <a:gd name="connsiteY5" fmla="*/ 3490175 h 5653826"/>
                    <a:gd name="connsiteX6" fmla="*/ 3000778 w 3000778"/>
                    <a:gd name="connsiteY6" fmla="*/ 4584879 h 5653826"/>
                    <a:gd name="connsiteX7" fmla="*/ 3000778 w 3000778"/>
                    <a:gd name="connsiteY7" fmla="*/ 5653826 h 5653826"/>
                    <a:gd name="connsiteX8" fmla="*/ 0 w 3000778"/>
                    <a:gd name="connsiteY8" fmla="*/ 5640947 h 5653826"/>
                    <a:gd name="connsiteX9" fmla="*/ 12879 w 3000778"/>
                    <a:gd name="connsiteY9" fmla="*/ 4520485 h 5653826"/>
                    <a:gd name="connsiteX10" fmla="*/ 425003 w 3000778"/>
                    <a:gd name="connsiteY10" fmla="*/ 3541691 h 5653826"/>
                    <a:gd name="connsiteX11" fmla="*/ 1352282 w 3000778"/>
                    <a:gd name="connsiteY11" fmla="*/ 2949262 h 5653826"/>
                    <a:gd name="connsiteX12" fmla="*/ 425003 w 3000778"/>
                    <a:gd name="connsiteY12" fmla="*/ 2240924 h 5653826"/>
                    <a:gd name="connsiteX13" fmla="*/ 12879 w 3000778"/>
                    <a:gd name="connsiteY13" fmla="*/ 1403797 h 5653826"/>
                    <a:gd name="connsiteX14" fmla="*/ 0 w 3000778"/>
                    <a:gd name="connsiteY14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228045 h 5653826"/>
                    <a:gd name="connsiteX4" fmla="*/ 1700012 w 3000778"/>
                    <a:gd name="connsiteY4" fmla="*/ 2975019 h 5653826"/>
                    <a:gd name="connsiteX5" fmla="*/ 2524260 w 3000778"/>
                    <a:gd name="connsiteY5" fmla="*/ 3567448 h 5653826"/>
                    <a:gd name="connsiteX6" fmla="*/ 3000778 w 3000778"/>
                    <a:gd name="connsiteY6" fmla="*/ 4584879 h 5653826"/>
                    <a:gd name="connsiteX7" fmla="*/ 3000778 w 3000778"/>
                    <a:gd name="connsiteY7" fmla="*/ 5653826 h 5653826"/>
                    <a:gd name="connsiteX8" fmla="*/ 0 w 3000778"/>
                    <a:gd name="connsiteY8" fmla="*/ 5640947 h 5653826"/>
                    <a:gd name="connsiteX9" fmla="*/ 12879 w 3000778"/>
                    <a:gd name="connsiteY9" fmla="*/ 4520485 h 5653826"/>
                    <a:gd name="connsiteX10" fmla="*/ 425003 w 3000778"/>
                    <a:gd name="connsiteY10" fmla="*/ 3541691 h 5653826"/>
                    <a:gd name="connsiteX11" fmla="*/ 1352282 w 3000778"/>
                    <a:gd name="connsiteY11" fmla="*/ 2949262 h 5653826"/>
                    <a:gd name="connsiteX12" fmla="*/ 425003 w 3000778"/>
                    <a:gd name="connsiteY12" fmla="*/ 2240924 h 5653826"/>
                    <a:gd name="connsiteX13" fmla="*/ 12879 w 3000778"/>
                    <a:gd name="connsiteY13" fmla="*/ 1403797 h 5653826"/>
                    <a:gd name="connsiteX14" fmla="*/ 0 w 3000778"/>
                    <a:gd name="connsiteY14" fmla="*/ 0 h 5653826"/>
                    <a:gd name="connsiteX0" fmla="*/ 497983 w 3498761"/>
                    <a:gd name="connsiteY0" fmla="*/ 0 h 5653826"/>
                    <a:gd name="connsiteX1" fmla="*/ 3485882 w 3498761"/>
                    <a:gd name="connsiteY1" fmla="*/ 1 h 5653826"/>
                    <a:gd name="connsiteX2" fmla="*/ 3498761 w 3498761"/>
                    <a:gd name="connsiteY2" fmla="*/ 1429555 h 5653826"/>
                    <a:gd name="connsiteX3" fmla="*/ 3035122 w 3498761"/>
                    <a:gd name="connsiteY3" fmla="*/ 2228045 h 5653826"/>
                    <a:gd name="connsiteX4" fmla="*/ 2197995 w 3498761"/>
                    <a:gd name="connsiteY4" fmla="*/ 2975019 h 5653826"/>
                    <a:gd name="connsiteX5" fmla="*/ 3022243 w 3498761"/>
                    <a:gd name="connsiteY5" fmla="*/ 3567448 h 5653826"/>
                    <a:gd name="connsiteX6" fmla="*/ 3498761 w 3498761"/>
                    <a:gd name="connsiteY6" fmla="*/ 4584879 h 5653826"/>
                    <a:gd name="connsiteX7" fmla="*/ 3498761 w 3498761"/>
                    <a:gd name="connsiteY7" fmla="*/ 5653826 h 5653826"/>
                    <a:gd name="connsiteX8" fmla="*/ 497983 w 3498761"/>
                    <a:gd name="connsiteY8" fmla="*/ 5640947 h 5653826"/>
                    <a:gd name="connsiteX9" fmla="*/ 510862 w 3498761"/>
                    <a:gd name="connsiteY9" fmla="*/ 4520485 h 5653826"/>
                    <a:gd name="connsiteX10" fmla="*/ 922986 w 3498761"/>
                    <a:gd name="connsiteY10" fmla="*/ 3541691 h 5653826"/>
                    <a:gd name="connsiteX11" fmla="*/ 1850265 w 3498761"/>
                    <a:gd name="connsiteY11" fmla="*/ 2949262 h 5653826"/>
                    <a:gd name="connsiteX12" fmla="*/ 922986 w 3498761"/>
                    <a:gd name="connsiteY12" fmla="*/ 2240924 h 5653826"/>
                    <a:gd name="connsiteX13" fmla="*/ 510862 w 3498761"/>
                    <a:gd name="connsiteY13" fmla="*/ 1403797 h 5653826"/>
                    <a:gd name="connsiteX14" fmla="*/ 497983 w 3498761"/>
                    <a:gd name="connsiteY14" fmla="*/ 0 h 5653826"/>
                    <a:gd name="connsiteX0" fmla="*/ 497983 w 3498761"/>
                    <a:gd name="connsiteY0" fmla="*/ 0 h 5653826"/>
                    <a:gd name="connsiteX1" fmla="*/ 3485882 w 3498761"/>
                    <a:gd name="connsiteY1" fmla="*/ 1 h 5653826"/>
                    <a:gd name="connsiteX2" fmla="*/ 3498761 w 3498761"/>
                    <a:gd name="connsiteY2" fmla="*/ 1429555 h 5653826"/>
                    <a:gd name="connsiteX3" fmla="*/ 3035122 w 3498761"/>
                    <a:gd name="connsiteY3" fmla="*/ 2228045 h 5653826"/>
                    <a:gd name="connsiteX4" fmla="*/ 2197995 w 3498761"/>
                    <a:gd name="connsiteY4" fmla="*/ 2975019 h 5653826"/>
                    <a:gd name="connsiteX5" fmla="*/ 3022243 w 3498761"/>
                    <a:gd name="connsiteY5" fmla="*/ 3567448 h 5653826"/>
                    <a:gd name="connsiteX6" fmla="*/ 3498761 w 3498761"/>
                    <a:gd name="connsiteY6" fmla="*/ 4584879 h 5653826"/>
                    <a:gd name="connsiteX7" fmla="*/ 3498761 w 3498761"/>
                    <a:gd name="connsiteY7" fmla="*/ 5653826 h 5653826"/>
                    <a:gd name="connsiteX8" fmla="*/ 497983 w 3498761"/>
                    <a:gd name="connsiteY8" fmla="*/ 5640947 h 5653826"/>
                    <a:gd name="connsiteX9" fmla="*/ 510862 w 3498761"/>
                    <a:gd name="connsiteY9" fmla="*/ 4520485 h 5653826"/>
                    <a:gd name="connsiteX10" fmla="*/ 922986 w 3498761"/>
                    <a:gd name="connsiteY10" fmla="*/ 3541691 h 5653826"/>
                    <a:gd name="connsiteX11" fmla="*/ 1850265 w 3498761"/>
                    <a:gd name="connsiteY11" fmla="*/ 2949262 h 5653826"/>
                    <a:gd name="connsiteX12" fmla="*/ 922986 w 3498761"/>
                    <a:gd name="connsiteY12" fmla="*/ 2240924 h 5653826"/>
                    <a:gd name="connsiteX13" fmla="*/ 510862 w 3498761"/>
                    <a:gd name="connsiteY13" fmla="*/ 1403797 h 5653826"/>
                    <a:gd name="connsiteX14" fmla="*/ 497983 w 3498761"/>
                    <a:gd name="connsiteY14" fmla="*/ 0 h 5653826"/>
                    <a:gd name="connsiteX0" fmla="*/ 57955 w 3058733"/>
                    <a:gd name="connsiteY0" fmla="*/ 0 h 5653826"/>
                    <a:gd name="connsiteX1" fmla="*/ 3045854 w 3058733"/>
                    <a:gd name="connsiteY1" fmla="*/ 1 h 5653826"/>
                    <a:gd name="connsiteX2" fmla="*/ 3058733 w 3058733"/>
                    <a:gd name="connsiteY2" fmla="*/ 1429555 h 5653826"/>
                    <a:gd name="connsiteX3" fmla="*/ 2595094 w 3058733"/>
                    <a:gd name="connsiteY3" fmla="*/ 2228045 h 5653826"/>
                    <a:gd name="connsiteX4" fmla="*/ 1757967 w 3058733"/>
                    <a:gd name="connsiteY4" fmla="*/ 2975019 h 5653826"/>
                    <a:gd name="connsiteX5" fmla="*/ 2582215 w 3058733"/>
                    <a:gd name="connsiteY5" fmla="*/ 3567448 h 5653826"/>
                    <a:gd name="connsiteX6" fmla="*/ 3058733 w 3058733"/>
                    <a:gd name="connsiteY6" fmla="*/ 4584879 h 5653826"/>
                    <a:gd name="connsiteX7" fmla="*/ 3058733 w 3058733"/>
                    <a:gd name="connsiteY7" fmla="*/ 5653826 h 5653826"/>
                    <a:gd name="connsiteX8" fmla="*/ 57955 w 3058733"/>
                    <a:gd name="connsiteY8" fmla="*/ 5640947 h 5653826"/>
                    <a:gd name="connsiteX9" fmla="*/ 70834 w 3058733"/>
                    <a:gd name="connsiteY9" fmla="*/ 4520485 h 5653826"/>
                    <a:gd name="connsiteX10" fmla="*/ 482958 w 3058733"/>
                    <a:gd name="connsiteY10" fmla="*/ 3541691 h 5653826"/>
                    <a:gd name="connsiteX11" fmla="*/ 1410237 w 3058733"/>
                    <a:gd name="connsiteY11" fmla="*/ 2949262 h 5653826"/>
                    <a:gd name="connsiteX12" fmla="*/ 482958 w 3058733"/>
                    <a:gd name="connsiteY12" fmla="*/ 2240924 h 5653826"/>
                    <a:gd name="connsiteX13" fmla="*/ 70834 w 3058733"/>
                    <a:gd name="connsiteY13" fmla="*/ 1403797 h 5653826"/>
                    <a:gd name="connsiteX14" fmla="*/ 57955 w 3058733"/>
                    <a:gd name="connsiteY14" fmla="*/ 0 h 5653826"/>
                    <a:gd name="connsiteX0" fmla="*/ 19318 w 3020096"/>
                    <a:gd name="connsiteY0" fmla="*/ 0 h 5653826"/>
                    <a:gd name="connsiteX1" fmla="*/ 3007217 w 3020096"/>
                    <a:gd name="connsiteY1" fmla="*/ 1 h 5653826"/>
                    <a:gd name="connsiteX2" fmla="*/ 3020096 w 3020096"/>
                    <a:gd name="connsiteY2" fmla="*/ 1429555 h 5653826"/>
                    <a:gd name="connsiteX3" fmla="*/ 2556457 w 3020096"/>
                    <a:gd name="connsiteY3" fmla="*/ 2228045 h 5653826"/>
                    <a:gd name="connsiteX4" fmla="*/ 1719330 w 3020096"/>
                    <a:gd name="connsiteY4" fmla="*/ 2975019 h 5653826"/>
                    <a:gd name="connsiteX5" fmla="*/ 2543578 w 3020096"/>
                    <a:gd name="connsiteY5" fmla="*/ 3567448 h 5653826"/>
                    <a:gd name="connsiteX6" fmla="*/ 3020096 w 3020096"/>
                    <a:gd name="connsiteY6" fmla="*/ 4584879 h 5653826"/>
                    <a:gd name="connsiteX7" fmla="*/ 3020096 w 3020096"/>
                    <a:gd name="connsiteY7" fmla="*/ 5653826 h 5653826"/>
                    <a:gd name="connsiteX8" fmla="*/ 19318 w 3020096"/>
                    <a:gd name="connsiteY8" fmla="*/ 5640947 h 5653826"/>
                    <a:gd name="connsiteX9" fmla="*/ 70834 w 3020096"/>
                    <a:gd name="connsiteY9" fmla="*/ 4520485 h 5653826"/>
                    <a:gd name="connsiteX10" fmla="*/ 444321 w 3020096"/>
                    <a:gd name="connsiteY10" fmla="*/ 3541691 h 5653826"/>
                    <a:gd name="connsiteX11" fmla="*/ 1371600 w 3020096"/>
                    <a:gd name="connsiteY11" fmla="*/ 2949262 h 5653826"/>
                    <a:gd name="connsiteX12" fmla="*/ 444321 w 3020096"/>
                    <a:gd name="connsiteY12" fmla="*/ 2240924 h 5653826"/>
                    <a:gd name="connsiteX13" fmla="*/ 32197 w 3020096"/>
                    <a:gd name="connsiteY13" fmla="*/ 1403797 h 5653826"/>
                    <a:gd name="connsiteX14" fmla="*/ 19318 w 3020096"/>
                    <a:gd name="connsiteY14" fmla="*/ 0 h 5653826"/>
                    <a:gd name="connsiteX0" fmla="*/ 19318 w 3020096"/>
                    <a:gd name="connsiteY0" fmla="*/ 0 h 5653826"/>
                    <a:gd name="connsiteX1" fmla="*/ 3007217 w 3020096"/>
                    <a:gd name="connsiteY1" fmla="*/ 1 h 5653826"/>
                    <a:gd name="connsiteX2" fmla="*/ 3020096 w 3020096"/>
                    <a:gd name="connsiteY2" fmla="*/ 1429555 h 5653826"/>
                    <a:gd name="connsiteX3" fmla="*/ 2556457 w 3020096"/>
                    <a:gd name="connsiteY3" fmla="*/ 2228045 h 5653826"/>
                    <a:gd name="connsiteX4" fmla="*/ 1719330 w 3020096"/>
                    <a:gd name="connsiteY4" fmla="*/ 2975019 h 5653826"/>
                    <a:gd name="connsiteX5" fmla="*/ 2543578 w 3020096"/>
                    <a:gd name="connsiteY5" fmla="*/ 3567448 h 5653826"/>
                    <a:gd name="connsiteX6" fmla="*/ 3020096 w 3020096"/>
                    <a:gd name="connsiteY6" fmla="*/ 4584879 h 5653826"/>
                    <a:gd name="connsiteX7" fmla="*/ 3020096 w 3020096"/>
                    <a:gd name="connsiteY7" fmla="*/ 5653826 h 5653826"/>
                    <a:gd name="connsiteX8" fmla="*/ 19318 w 3020096"/>
                    <a:gd name="connsiteY8" fmla="*/ 5640947 h 5653826"/>
                    <a:gd name="connsiteX9" fmla="*/ 70834 w 3020096"/>
                    <a:gd name="connsiteY9" fmla="*/ 4520485 h 5653826"/>
                    <a:gd name="connsiteX10" fmla="*/ 444321 w 3020096"/>
                    <a:gd name="connsiteY10" fmla="*/ 3541691 h 5653826"/>
                    <a:gd name="connsiteX11" fmla="*/ 1371600 w 3020096"/>
                    <a:gd name="connsiteY11" fmla="*/ 2949262 h 5653826"/>
                    <a:gd name="connsiteX12" fmla="*/ 444321 w 3020096"/>
                    <a:gd name="connsiteY12" fmla="*/ 2240924 h 5653826"/>
                    <a:gd name="connsiteX13" fmla="*/ 32197 w 3020096"/>
                    <a:gd name="connsiteY13" fmla="*/ 1403797 h 5653826"/>
                    <a:gd name="connsiteX14" fmla="*/ 19318 w 3020096"/>
                    <a:gd name="connsiteY14" fmla="*/ 0 h 5653826"/>
                    <a:gd name="connsiteX0" fmla="*/ 19318 w 3520226"/>
                    <a:gd name="connsiteY0" fmla="*/ 0 h 5653826"/>
                    <a:gd name="connsiteX1" fmla="*/ 3007217 w 3520226"/>
                    <a:gd name="connsiteY1" fmla="*/ 1 h 5653826"/>
                    <a:gd name="connsiteX2" fmla="*/ 3020096 w 3520226"/>
                    <a:gd name="connsiteY2" fmla="*/ 1429555 h 5653826"/>
                    <a:gd name="connsiteX3" fmla="*/ 2556457 w 3520226"/>
                    <a:gd name="connsiteY3" fmla="*/ 2228045 h 5653826"/>
                    <a:gd name="connsiteX4" fmla="*/ 1719330 w 3520226"/>
                    <a:gd name="connsiteY4" fmla="*/ 2975019 h 5653826"/>
                    <a:gd name="connsiteX5" fmla="*/ 2543578 w 3520226"/>
                    <a:gd name="connsiteY5" fmla="*/ 3567448 h 5653826"/>
                    <a:gd name="connsiteX6" fmla="*/ 3020096 w 3520226"/>
                    <a:gd name="connsiteY6" fmla="*/ 4584879 h 5653826"/>
                    <a:gd name="connsiteX7" fmla="*/ 3020096 w 3520226"/>
                    <a:gd name="connsiteY7" fmla="*/ 5653826 h 5653826"/>
                    <a:gd name="connsiteX8" fmla="*/ 19318 w 3520226"/>
                    <a:gd name="connsiteY8" fmla="*/ 5640947 h 5653826"/>
                    <a:gd name="connsiteX9" fmla="*/ 70834 w 3520226"/>
                    <a:gd name="connsiteY9" fmla="*/ 4520485 h 5653826"/>
                    <a:gd name="connsiteX10" fmla="*/ 444321 w 3520226"/>
                    <a:gd name="connsiteY10" fmla="*/ 3541691 h 5653826"/>
                    <a:gd name="connsiteX11" fmla="*/ 1371600 w 3520226"/>
                    <a:gd name="connsiteY11" fmla="*/ 2949262 h 5653826"/>
                    <a:gd name="connsiteX12" fmla="*/ 444321 w 3520226"/>
                    <a:gd name="connsiteY12" fmla="*/ 2240924 h 5653826"/>
                    <a:gd name="connsiteX13" fmla="*/ 32197 w 3520226"/>
                    <a:gd name="connsiteY13" fmla="*/ 1403797 h 5653826"/>
                    <a:gd name="connsiteX14" fmla="*/ 19318 w 3520226"/>
                    <a:gd name="connsiteY14" fmla="*/ 0 h 5653826"/>
                    <a:gd name="connsiteX0" fmla="*/ 19318 w 3520226"/>
                    <a:gd name="connsiteY0" fmla="*/ 0 h 5653826"/>
                    <a:gd name="connsiteX1" fmla="*/ 3007217 w 3520226"/>
                    <a:gd name="connsiteY1" fmla="*/ 1 h 5653826"/>
                    <a:gd name="connsiteX2" fmla="*/ 3020096 w 3520226"/>
                    <a:gd name="connsiteY2" fmla="*/ 1429555 h 5653826"/>
                    <a:gd name="connsiteX3" fmla="*/ 2556457 w 3520226"/>
                    <a:gd name="connsiteY3" fmla="*/ 2228045 h 5653826"/>
                    <a:gd name="connsiteX4" fmla="*/ 1719330 w 3520226"/>
                    <a:gd name="connsiteY4" fmla="*/ 2975019 h 5653826"/>
                    <a:gd name="connsiteX5" fmla="*/ 2543578 w 3520226"/>
                    <a:gd name="connsiteY5" fmla="*/ 3567448 h 5653826"/>
                    <a:gd name="connsiteX6" fmla="*/ 2968581 w 3520226"/>
                    <a:gd name="connsiteY6" fmla="*/ 4559122 h 5653826"/>
                    <a:gd name="connsiteX7" fmla="*/ 3020096 w 3520226"/>
                    <a:gd name="connsiteY7" fmla="*/ 5653826 h 5653826"/>
                    <a:gd name="connsiteX8" fmla="*/ 19318 w 3520226"/>
                    <a:gd name="connsiteY8" fmla="*/ 5640947 h 5653826"/>
                    <a:gd name="connsiteX9" fmla="*/ 70834 w 3520226"/>
                    <a:gd name="connsiteY9" fmla="*/ 4520485 h 5653826"/>
                    <a:gd name="connsiteX10" fmla="*/ 444321 w 3520226"/>
                    <a:gd name="connsiteY10" fmla="*/ 3541691 h 5653826"/>
                    <a:gd name="connsiteX11" fmla="*/ 1371600 w 3520226"/>
                    <a:gd name="connsiteY11" fmla="*/ 2949262 h 5653826"/>
                    <a:gd name="connsiteX12" fmla="*/ 444321 w 3520226"/>
                    <a:gd name="connsiteY12" fmla="*/ 2240924 h 5653826"/>
                    <a:gd name="connsiteX13" fmla="*/ 32197 w 3520226"/>
                    <a:gd name="connsiteY13" fmla="*/ 1403797 h 5653826"/>
                    <a:gd name="connsiteX14" fmla="*/ 19318 w 3520226"/>
                    <a:gd name="connsiteY14" fmla="*/ 0 h 5653826"/>
                    <a:gd name="connsiteX0" fmla="*/ 19318 w 3520226"/>
                    <a:gd name="connsiteY0" fmla="*/ 0 h 5653826"/>
                    <a:gd name="connsiteX1" fmla="*/ 3007217 w 3520226"/>
                    <a:gd name="connsiteY1" fmla="*/ 1 h 5653826"/>
                    <a:gd name="connsiteX2" fmla="*/ 3020096 w 3520226"/>
                    <a:gd name="connsiteY2" fmla="*/ 1429555 h 5653826"/>
                    <a:gd name="connsiteX3" fmla="*/ 2556457 w 3520226"/>
                    <a:gd name="connsiteY3" fmla="*/ 2228045 h 5653826"/>
                    <a:gd name="connsiteX4" fmla="*/ 1719330 w 3520226"/>
                    <a:gd name="connsiteY4" fmla="*/ 2975019 h 5653826"/>
                    <a:gd name="connsiteX5" fmla="*/ 2543578 w 3520226"/>
                    <a:gd name="connsiteY5" fmla="*/ 3567448 h 5653826"/>
                    <a:gd name="connsiteX6" fmla="*/ 2968581 w 3520226"/>
                    <a:gd name="connsiteY6" fmla="*/ 4559122 h 5653826"/>
                    <a:gd name="connsiteX7" fmla="*/ 3020096 w 3520226"/>
                    <a:gd name="connsiteY7" fmla="*/ 5653826 h 5653826"/>
                    <a:gd name="connsiteX8" fmla="*/ 19318 w 3520226"/>
                    <a:gd name="connsiteY8" fmla="*/ 5640947 h 5653826"/>
                    <a:gd name="connsiteX9" fmla="*/ 70834 w 3520226"/>
                    <a:gd name="connsiteY9" fmla="*/ 4520485 h 5653826"/>
                    <a:gd name="connsiteX10" fmla="*/ 444321 w 3520226"/>
                    <a:gd name="connsiteY10" fmla="*/ 3541691 h 5653826"/>
                    <a:gd name="connsiteX11" fmla="*/ 1371600 w 3520226"/>
                    <a:gd name="connsiteY11" fmla="*/ 2949262 h 5653826"/>
                    <a:gd name="connsiteX12" fmla="*/ 444321 w 3520226"/>
                    <a:gd name="connsiteY12" fmla="*/ 2240924 h 5653826"/>
                    <a:gd name="connsiteX13" fmla="*/ 32197 w 3520226"/>
                    <a:gd name="connsiteY13" fmla="*/ 1403797 h 5653826"/>
                    <a:gd name="connsiteX14" fmla="*/ 19318 w 3520226"/>
                    <a:gd name="connsiteY14" fmla="*/ 0 h 5653826"/>
                    <a:gd name="connsiteX0" fmla="*/ 19318 w 3069465"/>
                    <a:gd name="connsiteY0" fmla="*/ 0 h 5653826"/>
                    <a:gd name="connsiteX1" fmla="*/ 3007217 w 3069465"/>
                    <a:gd name="connsiteY1" fmla="*/ 1 h 5653826"/>
                    <a:gd name="connsiteX2" fmla="*/ 3020096 w 3069465"/>
                    <a:gd name="connsiteY2" fmla="*/ 1429555 h 5653826"/>
                    <a:gd name="connsiteX3" fmla="*/ 2556457 w 3069465"/>
                    <a:gd name="connsiteY3" fmla="*/ 2228045 h 5653826"/>
                    <a:gd name="connsiteX4" fmla="*/ 1719330 w 3069465"/>
                    <a:gd name="connsiteY4" fmla="*/ 2975019 h 5653826"/>
                    <a:gd name="connsiteX5" fmla="*/ 2543578 w 3069465"/>
                    <a:gd name="connsiteY5" fmla="*/ 3567448 h 5653826"/>
                    <a:gd name="connsiteX6" fmla="*/ 2968581 w 3069465"/>
                    <a:gd name="connsiteY6" fmla="*/ 4559122 h 5653826"/>
                    <a:gd name="connsiteX7" fmla="*/ 3020096 w 3069465"/>
                    <a:gd name="connsiteY7" fmla="*/ 5653826 h 5653826"/>
                    <a:gd name="connsiteX8" fmla="*/ 19318 w 3069465"/>
                    <a:gd name="connsiteY8" fmla="*/ 5640947 h 5653826"/>
                    <a:gd name="connsiteX9" fmla="*/ 70834 w 3069465"/>
                    <a:gd name="connsiteY9" fmla="*/ 4520485 h 5653826"/>
                    <a:gd name="connsiteX10" fmla="*/ 444321 w 3069465"/>
                    <a:gd name="connsiteY10" fmla="*/ 3541691 h 5653826"/>
                    <a:gd name="connsiteX11" fmla="*/ 1371600 w 3069465"/>
                    <a:gd name="connsiteY11" fmla="*/ 2949262 h 5653826"/>
                    <a:gd name="connsiteX12" fmla="*/ 444321 w 3069465"/>
                    <a:gd name="connsiteY12" fmla="*/ 2240924 h 5653826"/>
                    <a:gd name="connsiteX13" fmla="*/ 32197 w 3069465"/>
                    <a:gd name="connsiteY13" fmla="*/ 1403797 h 5653826"/>
                    <a:gd name="connsiteX14" fmla="*/ 19318 w 3069465"/>
                    <a:gd name="connsiteY14" fmla="*/ 0 h 5653826"/>
                    <a:gd name="connsiteX0" fmla="*/ 19318 w 3020096"/>
                    <a:gd name="connsiteY0" fmla="*/ 0 h 5653826"/>
                    <a:gd name="connsiteX1" fmla="*/ 3007217 w 3020096"/>
                    <a:gd name="connsiteY1" fmla="*/ 1 h 5653826"/>
                    <a:gd name="connsiteX2" fmla="*/ 3020096 w 3020096"/>
                    <a:gd name="connsiteY2" fmla="*/ 1429555 h 5653826"/>
                    <a:gd name="connsiteX3" fmla="*/ 2556457 w 3020096"/>
                    <a:gd name="connsiteY3" fmla="*/ 2228045 h 5653826"/>
                    <a:gd name="connsiteX4" fmla="*/ 1719330 w 3020096"/>
                    <a:gd name="connsiteY4" fmla="*/ 2975019 h 5653826"/>
                    <a:gd name="connsiteX5" fmla="*/ 2543578 w 3020096"/>
                    <a:gd name="connsiteY5" fmla="*/ 3567448 h 5653826"/>
                    <a:gd name="connsiteX6" fmla="*/ 2904187 w 3020096"/>
                    <a:gd name="connsiteY6" fmla="*/ 4520485 h 5653826"/>
                    <a:gd name="connsiteX7" fmla="*/ 3020096 w 3020096"/>
                    <a:gd name="connsiteY7" fmla="*/ 5653826 h 5653826"/>
                    <a:gd name="connsiteX8" fmla="*/ 19318 w 3020096"/>
                    <a:gd name="connsiteY8" fmla="*/ 5640947 h 5653826"/>
                    <a:gd name="connsiteX9" fmla="*/ 70834 w 3020096"/>
                    <a:gd name="connsiteY9" fmla="*/ 4520485 h 5653826"/>
                    <a:gd name="connsiteX10" fmla="*/ 444321 w 3020096"/>
                    <a:gd name="connsiteY10" fmla="*/ 3541691 h 5653826"/>
                    <a:gd name="connsiteX11" fmla="*/ 1371600 w 3020096"/>
                    <a:gd name="connsiteY11" fmla="*/ 2949262 h 5653826"/>
                    <a:gd name="connsiteX12" fmla="*/ 444321 w 3020096"/>
                    <a:gd name="connsiteY12" fmla="*/ 2240924 h 5653826"/>
                    <a:gd name="connsiteX13" fmla="*/ 32197 w 3020096"/>
                    <a:gd name="connsiteY13" fmla="*/ 1403797 h 5653826"/>
                    <a:gd name="connsiteX14" fmla="*/ 19318 w 3020096"/>
                    <a:gd name="connsiteY14" fmla="*/ 0 h 5653826"/>
                    <a:gd name="connsiteX0" fmla="*/ 0 w 3000778"/>
                    <a:gd name="connsiteY0" fmla="*/ 0 h 5653826"/>
                    <a:gd name="connsiteX1" fmla="*/ 2987899 w 3000778"/>
                    <a:gd name="connsiteY1" fmla="*/ 1 h 5653826"/>
                    <a:gd name="connsiteX2" fmla="*/ 3000778 w 3000778"/>
                    <a:gd name="connsiteY2" fmla="*/ 1429555 h 5653826"/>
                    <a:gd name="connsiteX3" fmla="*/ 2537139 w 3000778"/>
                    <a:gd name="connsiteY3" fmla="*/ 2228045 h 5653826"/>
                    <a:gd name="connsiteX4" fmla="*/ 1700012 w 3000778"/>
                    <a:gd name="connsiteY4" fmla="*/ 2975019 h 5653826"/>
                    <a:gd name="connsiteX5" fmla="*/ 2524260 w 3000778"/>
                    <a:gd name="connsiteY5" fmla="*/ 3567448 h 5653826"/>
                    <a:gd name="connsiteX6" fmla="*/ 2884869 w 3000778"/>
                    <a:gd name="connsiteY6" fmla="*/ 4520485 h 5653826"/>
                    <a:gd name="connsiteX7" fmla="*/ 3000778 w 3000778"/>
                    <a:gd name="connsiteY7" fmla="*/ 5653826 h 5653826"/>
                    <a:gd name="connsiteX8" fmla="*/ 0 w 3000778"/>
                    <a:gd name="connsiteY8" fmla="*/ 5640947 h 5653826"/>
                    <a:gd name="connsiteX9" fmla="*/ 90152 w 3000778"/>
                    <a:gd name="connsiteY9" fmla="*/ 4559122 h 5653826"/>
                    <a:gd name="connsiteX10" fmla="*/ 425003 w 3000778"/>
                    <a:gd name="connsiteY10" fmla="*/ 3541691 h 5653826"/>
                    <a:gd name="connsiteX11" fmla="*/ 1352282 w 3000778"/>
                    <a:gd name="connsiteY11" fmla="*/ 2949262 h 5653826"/>
                    <a:gd name="connsiteX12" fmla="*/ 425003 w 3000778"/>
                    <a:gd name="connsiteY12" fmla="*/ 2240924 h 5653826"/>
                    <a:gd name="connsiteX13" fmla="*/ 12879 w 3000778"/>
                    <a:gd name="connsiteY13" fmla="*/ 1403797 h 5653826"/>
                    <a:gd name="connsiteX14" fmla="*/ 0 w 3000778"/>
                    <a:gd name="connsiteY14" fmla="*/ 0 h 5653826"/>
                    <a:gd name="connsiteX0" fmla="*/ 495837 w 3496615"/>
                    <a:gd name="connsiteY0" fmla="*/ 0 h 5653826"/>
                    <a:gd name="connsiteX1" fmla="*/ 3483736 w 3496615"/>
                    <a:gd name="connsiteY1" fmla="*/ 1 h 5653826"/>
                    <a:gd name="connsiteX2" fmla="*/ 3496615 w 3496615"/>
                    <a:gd name="connsiteY2" fmla="*/ 1429555 h 5653826"/>
                    <a:gd name="connsiteX3" fmla="*/ 3032976 w 3496615"/>
                    <a:gd name="connsiteY3" fmla="*/ 2228045 h 5653826"/>
                    <a:gd name="connsiteX4" fmla="*/ 2195849 w 3496615"/>
                    <a:gd name="connsiteY4" fmla="*/ 2975019 h 5653826"/>
                    <a:gd name="connsiteX5" fmla="*/ 3020097 w 3496615"/>
                    <a:gd name="connsiteY5" fmla="*/ 3567448 h 5653826"/>
                    <a:gd name="connsiteX6" fmla="*/ 3380706 w 3496615"/>
                    <a:gd name="connsiteY6" fmla="*/ 4520485 h 5653826"/>
                    <a:gd name="connsiteX7" fmla="*/ 3496615 w 3496615"/>
                    <a:gd name="connsiteY7" fmla="*/ 5653826 h 5653826"/>
                    <a:gd name="connsiteX8" fmla="*/ 495837 w 3496615"/>
                    <a:gd name="connsiteY8" fmla="*/ 5640947 h 5653826"/>
                    <a:gd name="connsiteX9" fmla="*/ 585989 w 3496615"/>
                    <a:gd name="connsiteY9" fmla="*/ 4559122 h 5653826"/>
                    <a:gd name="connsiteX10" fmla="*/ 920840 w 3496615"/>
                    <a:gd name="connsiteY10" fmla="*/ 3541691 h 5653826"/>
                    <a:gd name="connsiteX11" fmla="*/ 1848119 w 3496615"/>
                    <a:gd name="connsiteY11" fmla="*/ 2949262 h 5653826"/>
                    <a:gd name="connsiteX12" fmla="*/ 920840 w 3496615"/>
                    <a:gd name="connsiteY12" fmla="*/ 2240924 h 5653826"/>
                    <a:gd name="connsiteX13" fmla="*/ 508716 w 3496615"/>
                    <a:gd name="connsiteY13" fmla="*/ 1403797 h 5653826"/>
                    <a:gd name="connsiteX14" fmla="*/ 495837 w 3496615"/>
                    <a:gd name="connsiteY14" fmla="*/ 0 h 5653826"/>
                    <a:gd name="connsiteX0" fmla="*/ 495837 w 3496615"/>
                    <a:gd name="connsiteY0" fmla="*/ 0 h 5653826"/>
                    <a:gd name="connsiteX1" fmla="*/ 3483736 w 3496615"/>
                    <a:gd name="connsiteY1" fmla="*/ 1 h 5653826"/>
                    <a:gd name="connsiteX2" fmla="*/ 3496615 w 3496615"/>
                    <a:gd name="connsiteY2" fmla="*/ 1429555 h 5653826"/>
                    <a:gd name="connsiteX3" fmla="*/ 3032976 w 3496615"/>
                    <a:gd name="connsiteY3" fmla="*/ 2228045 h 5653826"/>
                    <a:gd name="connsiteX4" fmla="*/ 2195849 w 3496615"/>
                    <a:gd name="connsiteY4" fmla="*/ 2975019 h 5653826"/>
                    <a:gd name="connsiteX5" fmla="*/ 3020097 w 3496615"/>
                    <a:gd name="connsiteY5" fmla="*/ 3567448 h 5653826"/>
                    <a:gd name="connsiteX6" fmla="*/ 3380706 w 3496615"/>
                    <a:gd name="connsiteY6" fmla="*/ 4520485 h 5653826"/>
                    <a:gd name="connsiteX7" fmla="*/ 3496615 w 3496615"/>
                    <a:gd name="connsiteY7" fmla="*/ 5653826 h 5653826"/>
                    <a:gd name="connsiteX8" fmla="*/ 495837 w 3496615"/>
                    <a:gd name="connsiteY8" fmla="*/ 5640947 h 5653826"/>
                    <a:gd name="connsiteX9" fmla="*/ 585989 w 3496615"/>
                    <a:gd name="connsiteY9" fmla="*/ 4559122 h 5653826"/>
                    <a:gd name="connsiteX10" fmla="*/ 920840 w 3496615"/>
                    <a:gd name="connsiteY10" fmla="*/ 3541691 h 5653826"/>
                    <a:gd name="connsiteX11" fmla="*/ 1848119 w 3496615"/>
                    <a:gd name="connsiteY11" fmla="*/ 2949262 h 5653826"/>
                    <a:gd name="connsiteX12" fmla="*/ 920840 w 3496615"/>
                    <a:gd name="connsiteY12" fmla="*/ 2240924 h 5653826"/>
                    <a:gd name="connsiteX13" fmla="*/ 560232 w 3496615"/>
                    <a:gd name="connsiteY13" fmla="*/ 1403797 h 5653826"/>
                    <a:gd name="connsiteX14" fmla="*/ 495837 w 3496615"/>
                    <a:gd name="connsiteY14" fmla="*/ 0 h 5653826"/>
                    <a:gd name="connsiteX0" fmla="*/ 495837 w 3496615"/>
                    <a:gd name="connsiteY0" fmla="*/ 0 h 5653826"/>
                    <a:gd name="connsiteX1" fmla="*/ 3483736 w 3496615"/>
                    <a:gd name="connsiteY1" fmla="*/ 1 h 5653826"/>
                    <a:gd name="connsiteX2" fmla="*/ 3496615 w 3496615"/>
                    <a:gd name="connsiteY2" fmla="*/ 1429555 h 5653826"/>
                    <a:gd name="connsiteX3" fmla="*/ 3032976 w 3496615"/>
                    <a:gd name="connsiteY3" fmla="*/ 2228045 h 5653826"/>
                    <a:gd name="connsiteX4" fmla="*/ 2195849 w 3496615"/>
                    <a:gd name="connsiteY4" fmla="*/ 2975019 h 5653826"/>
                    <a:gd name="connsiteX5" fmla="*/ 3020097 w 3496615"/>
                    <a:gd name="connsiteY5" fmla="*/ 3567448 h 5653826"/>
                    <a:gd name="connsiteX6" fmla="*/ 3380706 w 3496615"/>
                    <a:gd name="connsiteY6" fmla="*/ 4520485 h 5653826"/>
                    <a:gd name="connsiteX7" fmla="*/ 3496615 w 3496615"/>
                    <a:gd name="connsiteY7" fmla="*/ 5653826 h 5653826"/>
                    <a:gd name="connsiteX8" fmla="*/ 495837 w 3496615"/>
                    <a:gd name="connsiteY8" fmla="*/ 5640947 h 5653826"/>
                    <a:gd name="connsiteX9" fmla="*/ 585989 w 3496615"/>
                    <a:gd name="connsiteY9" fmla="*/ 4559122 h 5653826"/>
                    <a:gd name="connsiteX10" fmla="*/ 920840 w 3496615"/>
                    <a:gd name="connsiteY10" fmla="*/ 3541691 h 5653826"/>
                    <a:gd name="connsiteX11" fmla="*/ 1848119 w 3496615"/>
                    <a:gd name="connsiteY11" fmla="*/ 2949262 h 5653826"/>
                    <a:gd name="connsiteX12" fmla="*/ 920840 w 3496615"/>
                    <a:gd name="connsiteY12" fmla="*/ 2240924 h 5653826"/>
                    <a:gd name="connsiteX13" fmla="*/ 560232 w 3496615"/>
                    <a:gd name="connsiteY13" fmla="*/ 1403797 h 5653826"/>
                    <a:gd name="connsiteX14" fmla="*/ 495837 w 3496615"/>
                    <a:gd name="connsiteY14" fmla="*/ 0 h 5653826"/>
                    <a:gd name="connsiteX0" fmla="*/ 32198 w 3032976"/>
                    <a:gd name="connsiteY0" fmla="*/ 0 h 5653826"/>
                    <a:gd name="connsiteX1" fmla="*/ 3020097 w 3032976"/>
                    <a:gd name="connsiteY1" fmla="*/ 1 h 5653826"/>
                    <a:gd name="connsiteX2" fmla="*/ 3032976 w 3032976"/>
                    <a:gd name="connsiteY2" fmla="*/ 1429555 h 5653826"/>
                    <a:gd name="connsiteX3" fmla="*/ 2569337 w 3032976"/>
                    <a:gd name="connsiteY3" fmla="*/ 2228045 h 5653826"/>
                    <a:gd name="connsiteX4" fmla="*/ 1732210 w 3032976"/>
                    <a:gd name="connsiteY4" fmla="*/ 2975019 h 5653826"/>
                    <a:gd name="connsiteX5" fmla="*/ 2556458 w 3032976"/>
                    <a:gd name="connsiteY5" fmla="*/ 3567448 h 5653826"/>
                    <a:gd name="connsiteX6" fmla="*/ 2917067 w 3032976"/>
                    <a:gd name="connsiteY6" fmla="*/ 4520485 h 5653826"/>
                    <a:gd name="connsiteX7" fmla="*/ 3032976 w 3032976"/>
                    <a:gd name="connsiteY7" fmla="*/ 5653826 h 5653826"/>
                    <a:gd name="connsiteX8" fmla="*/ 32198 w 3032976"/>
                    <a:gd name="connsiteY8" fmla="*/ 5640947 h 5653826"/>
                    <a:gd name="connsiteX9" fmla="*/ 122350 w 3032976"/>
                    <a:gd name="connsiteY9" fmla="*/ 4559122 h 5653826"/>
                    <a:gd name="connsiteX10" fmla="*/ 457201 w 3032976"/>
                    <a:gd name="connsiteY10" fmla="*/ 3541691 h 5653826"/>
                    <a:gd name="connsiteX11" fmla="*/ 1384480 w 3032976"/>
                    <a:gd name="connsiteY11" fmla="*/ 2949262 h 5653826"/>
                    <a:gd name="connsiteX12" fmla="*/ 457201 w 3032976"/>
                    <a:gd name="connsiteY12" fmla="*/ 2240924 h 5653826"/>
                    <a:gd name="connsiteX13" fmla="*/ 96593 w 3032976"/>
                    <a:gd name="connsiteY13" fmla="*/ 1403797 h 5653826"/>
                    <a:gd name="connsiteX14" fmla="*/ 32198 w 3032976"/>
                    <a:gd name="connsiteY14" fmla="*/ 0 h 5653826"/>
                    <a:gd name="connsiteX0" fmla="*/ 32198 w 3032976"/>
                    <a:gd name="connsiteY0" fmla="*/ 0 h 5653826"/>
                    <a:gd name="connsiteX1" fmla="*/ 3020097 w 3032976"/>
                    <a:gd name="connsiteY1" fmla="*/ 1 h 5653826"/>
                    <a:gd name="connsiteX2" fmla="*/ 2981460 w 3032976"/>
                    <a:gd name="connsiteY2" fmla="*/ 1416676 h 5653826"/>
                    <a:gd name="connsiteX3" fmla="*/ 2569337 w 3032976"/>
                    <a:gd name="connsiteY3" fmla="*/ 2228045 h 5653826"/>
                    <a:gd name="connsiteX4" fmla="*/ 1732210 w 3032976"/>
                    <a:gd name="connsiteY4" fmla="*/ 2975019 h 5653826"/>
                    <a:gd name="connsiteX5" fmla="*/ 2556458 w 3032976"/>
                    <a:gd name="connsiteY5" fmla="*/ 3567448 h 5653826"/>
                    <a:gd name="connsiteX6" fmla="*/ 2917067 w 3032976"/>
                    <a:gd name="connsiteY6" fmla="*/ 4520485 h 5653826"/>
                    <a:gd name="connsiteX7" fmla="*/ 3032976 w 3032976"/>
                    <a:gd name="connsiteY7" fmla="*/ 5653826 h 5653826"/>
                    <a:gd name="connsiteX8" fmla="*/ 32198 w 3032976"/>
                    <a:gd name="connsiteY8" fmla="*/ 5640947 h 5653826"/>
                    <a:gd name="connsiteX9" fmla="*/ 122350 w 3032976"/>
                    <a:gd name="connsiteY9" fmla="*/ 4559122 h 5653826"/>
                    <a:gd name="connsiteX10" fmla="*/ 457201 w 3032976"/>
                    <a:gd name="connsiteY10" fmla="*/ 3541691 h 5653826"/>
                    <a:gd name="connsiteX11" fmla="*/ 1384480 w 3032976"/>
                    <a:gd name="connsiteY11" fmla="*/ 2949262 h 5653826"/>
                    <a:gd name="connsiteX12" fmla="*/ 457201 w 3032976"/>
                    <a:gd name="connsiteY12" fmla="*/ 2240924 h 5653826"/>
                    <a:gd name="connsiteX13" fmla="*/ 96593 w 3032976"/>
                    <a:gd name="connsiteY13" fmla="*/ 1403797 h 5653826"/>
                    <a:gd name="connsiteX14" fmla="*/ 32198 w 3032976"/>
                    <a:gd name="connsiteY14" fmla="*/ 0 h 5653826"/>
                    <a:gd name="connsiteX0" fmla="*/ 32198 w 3511641"/>
                    <a:gd name="connsiteY0" fmla="*/ 0 h 5653826"/>
                    <a:gd name="connsiteX1" fmla="*/ 3020097 w 3511641"/>
                    <a:gd name="connsiteY1" fmla="*/ 1 h 5653826"/>
                    <a:gd name="connsiteX2" fmla="*/ 2981460 w 3511641"/>
                    <a:gd name="connsiteY2" fmla="*/ 1416676 h 5653826"/>
                    <a:gd name="connsiteX3" fmla="*/ 2569337 w 3511641"/>
                    <a:gd name="connsiteY3" fmla="*/ 2228045 h 5653826"/>
                    <a:gd name="connsiteX4" fmla="*/ 1732210 w 3511641"/>
                    <a:gd name="connsiteY4" fmla="*/ 2975019 h 5653826"/>
                    <a:gd name="connsiteX5" fmla="*/ 2556458 w 3511641"/>
                    <a:gd name="connsiteY5" fmla="*/ 3567448 h 5653826"/>
                    <a:gd name="connsiteX6" fmla="*/ 2917067 w 3511641"/>
                    <a:gd name="connsiteY6" fmla="*/ 4520485 h 5653826"/>
                    <a:gd name="connsiteX7" fmla="*/ 3032976 w 3511641"/>
                    <a:gd name="connsiteY7" fmla="*/ 5653826 h 5653826"/>
                    <a:gd name="connsiteX8" fmla="*/ 32198 w 3511641"/>
                    <a:gd name="connsiteY8" fmla="*/ 5640947 h 5653826"/>
                    <a:gd name="connsiteX9" fmla="*/ 122350 w 3511641"/>
                    <a:gd name="connsiteY9" fmla="*/ 4559122 h 5653826"/>
                    <a:gd name="connsiteX10" fmla="*/ 457201 w 3511641"/>
                    <a:gd name="connsiteY10" fmla="*/ 3541691 h 5653826"/>
                    <a:gd name="connsiteX11" fmla="*/ 1384480 w 3511641"/>
                    <a:gd name="connsiteY11" fmla="*/ 2949262 h 5653826"/>
                    <a:gd name="connsiteX12" fmla="*/ 457201 w 3511641"/>
                    <a:gd name="connsiteY12" fmla="*/ 2240924 h 5653826"/>
                    <a:gd name="connsiteX13" fmla="*/ 96593 w 3511641"/>
                    <a:gd name="connsiteY13" fmla="*/ 1403797 h 5653826"/>
                    <a:gd name="connsiteX14" fmla="*/ 32198 w 3511641"/>
                    <a:gd name="connsiteY14" fmla="*/ 0 h 5653826"/>
                    <a:gd name="connsiteX0" fmla="*/ 32198 w 3511641"/>
                    <a:gd name="connsiteY0" fmla="*/ 0 h 5653826"/>
                    <a:gd name="connsiteX1" fmla="*/ 3020097 w 3511641"/>
                    <a:gd name="connsiteY1" fmla="*/ 1 h 5653826"/>
                    <a:gd name="connsiteX2" fmla="*/ 2981460 w 3511641"/>
                    <a:gd name="connsiteY2" fmla="*/ 1416676 h 5653826"/>
                    <a:gd name="connsiteX3" fmla="*/ 2569337 w 3511641"/>
                    <a:gd name="connsiteY3" fmla="*/ 2228045 h 5653826"/>
                    <a:gd name="connsiteX4" fmla="*/ 1732210 w 3511641"/>
                    <a:gd name="connsiteY4" fmla="*/ 2975019 h 5653826"/>
                    <a:gd name="connsiteX5" fmla="*/ 2556458 w 3511641"/>
                    <a:gd name="connsiteY5" fmla="*/ 3567448 h 5653826"/>
                    <a:gd name="connsiteX6" fmla="*/ 2917067 w 3511641"/>
                    <a:gd name="connsiteY6" fmla="*/ 4520485 h 5653826"/>
                    <a:gd name="connsiteX7" fmla="*/ 3032976 w 3511641"/>
                    <a:gd name="connsiteY7" fmla="*/ 5653826 h 5653826"/>
                    <a:gd name="connsiteX8" fmla="*/ 32198 w 3511641"/>
                    <a:gd name="connsiteY8" fmla="*/ 5640947 h 5653826"/>
                    <a:gd name="connsiteX9" fmla="*/ 122350 w 3511641"/>
                    <a:gd name="connsiteY9" fmla="*/ 4559122 h 5653826"/>
                    <a:gd name="connsiteX10" fmla="*/ 457201 w 3511641"/>
                    <a:gd name="connsiteY10" fmla="*/ 3541691 h 5653826"/>
                    <a:gd name="connsiteX11" fmla="*/ 1384480 w 3511641"/>
                    <a:gd name="connsiteY11" fmla="*/ 2949262 h 5653826"/>
                    <a:gd name="connsiteX12" fmla="*/ 457201 w 3511641"/>
                    <a:gd name="connsiteY12" fmla="*/ 2240924 h 5653826"/>
                    <a:gd name="connsiteX13" fmla="*/ 96593 w 3511641"/>
                    <a:gd name="connsiteY13" fmla="*/ 1403797 h 5653826"/>
                    <a:gd name="connsiteX14" fmla="*/ 32198 w 3511641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732210 w 3052257"/>
                    <a:gd name="connsiteY4" fmla="*/ 297501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84480 w 3052257"/>
                    <a:gd name="connsiteY11" fmla="*/ 2949262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93573 w 3052257"/>
                    <a:gd name="connsiteY4" fmla="*/ 2923503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84480 w 3052257"/>
                    <a:gd name="connsiteY11" fmla="*/ 2949262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84480 w 3052257"/>
                    <a:gd name="connsiteY11" fmla="*/ 2949262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84480 w 3052257"/>
                    <a:gd name="connsiteY11" fmla="*/ 2884868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457201 w 3052257"/>
                    <a:gd name="connsiteY12" fmla="*/ 2240924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569337 w 3052257"/>
                    <a:gd name="connsiteY3" fmla="*/ 2228045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556458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457201 w 3052257"/>
                    <a:gd name="connsiteY10" fmla="*/ 3541691 h 5653826"/>
                    <a:gd name="connsiteX11" fmla="*/ 1397359 w 3052257"/>
                    <a:gd name="connsiteY11" fmla="*/ 2846231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46231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521596 w 3052257"/>
                    <a:gd name="connsiteY12" fmla="*/ 2163651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67815 w 3052257"/>
                    <a:gd name="connsiteY4" fmla="*/ 2859109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29179 w 3052257"/>
                    <a:gd name="connsiteY4" fmla="*/ 2884867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397359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189408 h 5653826"/>
                    <a:gd name="connsiteX4" fmla="*/ 1629179 w 3052257"/>
                    <a:gd name="connsiteY4" fmla="*/ 2884867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495838 w 3052257"/>
                    <a:gd name="connsiteY12" fmla="*/ 2112135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60232 w 3052257"/>
                    <a:gd name="connsiteY12" fmla="*/ 2215166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79184 w 3052257"/>
                    <a:gd name="connsiteY5" fmla="*/ 3567448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98869 w 3052257"/>
                    <a:gd name="connsiteY12" fmla="*/ 2253803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40548 w 3052257"/>
                    <a:gd name="connsiteY5" fmla="*/ 3528812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98869 w 3052257"/>
                    <a:gd name="connsiteY12" fmla="*/ 2253803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40548 w 3052257"/>
                    <a:gd name="connsiteY5" fmla="*/ 3528812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98869 w 3052257"/>
                    <a:gd name="connsiteY12" fmla="*/ 2253803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40548 w 3052257"/>
                    <a:gd name="connsiteY5" fmla="*/ 3528812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47353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98869 w 3052257"/>
                    <a:gd name="connsiteY12" fmla="*/ 2253803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40548 w 3052257"/>
                    <a:gd name="connsiteY5" fmla="*/ 3528812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98868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98869 w 3052257"/>
                    <a:gd name="connsiteY12" fmla="*/ 2253803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40548 w 3052257"/>
                    <a:gd name="connsiteY5" fmla="*/ 3528812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98868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98869 w 3052257"/>
                    <a:gd name="connsiteY12" fmla="*/ 2253803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0 h 5653826"/>
                    <a:gd name="connsiteX1" fmla="*/ 3020097 w 3052257"/>
                    <a:gd name="connsiteY1" fmla="*/ 1 h 5653826"/>
                    <a:gd name="connsiteX2" fmla="*/ 2981460 w 3052257"/>
                    <a:gd name="connsiteY2" fmla="*/ 1416676 h 5653826"/>
                    <a:gd name="connsiteX3" fmla="*/ 2479185 w 3052257"/>
                    <a:gd name="connsiteY3" fmla="*/ 2266681 h 5653826"/>
                    <a:gd name="connsiteX4" fmla="*/ 1629179 w 3052257"/>
                    <a:gd name="connsiteY4" fmla="*/ 2884867 h 5653826"/>
                    <a:gd name="connsiteX5" fmla="*/ 2427669 w 3052257"/>
                    <a:gd name="connsiteY5" fmla="*/ 3580327 h 5653826"/>
                    <a:gd name="connsiteX6" fmla="*/ 2917067 w 3052257"/>
                    <a:gd name="connsiteY6" fmla="*/ 4520485 h 5653826"/>
                    <a:gd name="connsiteX7" fmla="*/ 3032976 w 3052257"/>
                    <a:gd name="connsiteY7" fmla="*/ 5653826 h 5653826"/>
                    <a:gd name="connsiteX8" fmla="*/ 32198 w 3052257"/>
                    <a:gd name="connsiteY8" fmla="*/ 5640947 h 5653826"/>
                    <a:gd name="connsiteX9" fmla="*/ 122350 w 3052257"/>
                    <a:gd name="connsiteY9" fmla="*/ 4559122 h 5653826"/>
                    <a:gd name="connsiteX10" fmla="*/ 598868 w 3052257"/>
                    <a:gd name="connsiteY10" fmla="*/ 3567449 h 5653826"/>
                    <a:gd name="connsiteX11" fmla="*/ 1435996 w 3052257"/>
                    <a:gd name="connsiteY11" fmla="*/ 2884868 h 5653826"/>
                    <a:gd name="connsiteX12" fmla="*/ 598869 w 3052257"/>
                    <a:gd name="connsiteY12" fmla="*/ 2253803 h 5653826"/>
                    <a:gd name="connsiteX13" fmla="*/ 96593 w 3052257"/>
                    <a:gd name="connsiteY13" fmla="*/ 1403797 h 5653826"/>
                    <a:gd name="connsiteX14" fmla="*/ 32198 w 3052257"/>
                    <a:gd name="connsiteY14" fmla="*/ 0 h 5653826"/>
                    <a:gd name="connsiteX0" fmla="*/ 32198 w 3052257"/>
                    <a:gd name="connsiteY0" fmla="*/ 128788 h 5653825"/>
                    <a:gd name="connsiteX1" fmla="*/ 3020097 w 3052257"/>
                    <a:gd name="connsiteY1" fmla="*/ 0 h 5653825"/>
                    <a:gd name="connsiteX2" fmla="*/ 2981460 w 3052257"/>
                    <a:gd name="connsiteY2" fmla="*/ 1416675 h 5653825"/>
                    <a:gd name="connsiteX3" fmla="*/ 2479185 w 3052257"/>
                    <a:gd name="connsiteY3" fmla="*/ 2266680 h 5653825"/>
                    <a:gd name="connsiteX4" fmla="*/ 1629179 w 3052257"/>
                    <a:gd name="connsiteY4" fmla="*/ 2884866 h 5653825"/>
                    <a:gd name="connsiteX5" fmla="*/ 2427669 w 3052257"/>
                    <a:gd name="connsiteY5" fmla="*/ 3580326 h 5653825"/>
                    <a:gd name="connsiteX6" fmla="*/ 2917067 w 3052257"/>
                    <a:gd name="connsiteY6" fmla="*/ 4520484 h 5653825"/>
                    <a:gd name="connsiteX7" fmla="*/ 3032976 w 3052257"/>
                    <a:gd name="connsiteY7" fmla="*/ 5653825 h 5653825"/>
                    <a:gd name="connsiteX8" fmla="*/ 32198 w 3052257"/>
                    <a:gd name="connsiteY8" fmla="*/ 5640946 h 5653825"/>
                    <a:gd name="connsiteX9" fmla="*/ 122350 w 3052257"/>
                    <a:gd name="connsiteY9" fmla="*/ 4559121 h 5653825"/>
                    <a:gd name="connsiteX10" fmla="*/ 598868 w 3052257"/>
                    <a:gd name="connsiteY10" fmla="*/ 3567448 h 5653825"/>
                    <a:gd name="connsiteX11" fmla="*/ 1435996 w 3052257"/>
                    <a:gd name="connsiteY11" fmla="*/ 2884867 h 5653825"/>
                    <a:gd name="connsiteX12" fmla="*/ 598869 w 3052257"/>
                    <a:gd name="connsiteY12" fmla="*/ 2253802 h 5653825"/>
                    <a:gd name="connsiteX13" fmla="*/ 96593 w 3052257"/>
                    <a:gd name="connsiteY13" fmla="*/ 1403796 h 5653825"/>
                    <a:gd name="connsiteX14" fmla="*/ 32198 w 3052257"/>
                    <a:gd name="connsiteY14" fmla="*/ 128788 h 5653825"/>
                    <a:gd name="connsiteX0" fmla="*/ 32198 w 3052257"/>
                    <a:gd name="connsiteY0" fmla="*/ 0 h 5525037"/>
                    <a:gd name="connsiteX1" fmla="*/ 3032976 w 3052257"/>
                    <a:gd name="connsiteY1" fmla="*/ 25758 h 5525037"/>
                    <a:gd name="connsiteX2" fmla="*/ 2981460 w 3052257"/>
                    <a:gd name="connsiteY2" fmla="*/ 1287887 h 5525037"/>
                    <a:gd name="connsiteX3" fmla="*/ 2479185 w 3052257"/>
                    <a:gd name="connsiteY3" fmla="*/ 2137892 h 5525037"/>
                    <a:gd name="connsiteX4" fmla="*/ 1629179 w 3052257"/>
                    <a:gd name="connsiteY4" fmla="*/ 2756078 h 5525037"/>
                    <a:gd name="connsiteX5" fmla="*/ 2427669 w 3052257"/>
                    <a:gd name="connsiteY5" fmla="*/ 3451538 h 5525037"/>
                    <a:gd name="connsiteX6" fmla="*/ 2917067 w 3052257"/>
                    <a:gd name="connsiteY6" fmla="*/ 4391696 h 5525037"/>
                    <a:gd name="connsiteX7" fmla="*/ 3032976 w 3052257"/>
                    <a:gd name="connsiteY7" fmla="*/ 5525037 h 5525037"/>
                    <a:gd name="connsiteX8" fmla="*/ 32198 w 3052257"/>
                    <a:gd name="connsiteY8" fmla="*/ 5512158 h 5525037"/>
                    <a:gd name="connsiteX9" fmla="*/ 122350 w 3052257"/>
                    <a:gd name="connsiteY9" fmla="*/ 4430333 h 5525037"/>
                    <a:gd name="connsiteX10" fmla="*/ 598868 w 3052257"/>
                    <a:gd name="connsiteY10" fmla="*/ 3438660 h 5525037"/>
                    <a:gd name="connsiteX11" fmla="*/ 1435996 w 3052257"/>
                    <a:gd name="connsiteY11" fmla="*/ 2756079 h 5525037"/>
                    <a:gd name="connsiteX12" fmla="*/ 598869 w 3052257"/>
                    <a:gd name="connsiteY12" fmla="*/ 2125014 h 5525037"/>
                    <a:gd name="connsiteX13" fmla="*/ 96593 w 3052257"/>
                    <a:gd name="connsiteY13" fmla="*/ 1275008 h 5525037"/>
                    <a:gd name="connsiteX14" fmla="*/ 32198 w 3052257"/>
                    <a:gd name="connsiteY14" fmla="*/ 0 h 5525037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79185 w 3052257"/>
                    <a:gd name="connsiteY3" fmla="*/ 2150771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64417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79185 w 3052257"/>
                    <a:gd name="connsiteY3" fmla="*/ 2150771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27669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27669 w 3052257"/>
                    <a:gd name="connsiteY3" fmla="*/ 2279560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28044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92438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137893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92438 h 5537916"/>
                    <a:gd name="connsiteX4" fmla="*/ 1629179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202288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92438 h 5537916"/>
                    <a:gd name="connsiteX4" fmla="*/ 1680694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435996 w 3052257"/>
                    <a:gd name="connsiteY11" fmla="*/ 2768958 h 5537916"/>
                    <a:gd name="connsiteX12" fmla="*/ 598869 w 3052257"/>
                    <a:gd name="connsiteY12" fmla="*/ 2202288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92438 h 5537916"/>
                    <a:gd name="connsiteX4" fmla="*/ 1680694 w 3052257"/>
                    <a:gd name="connsiteY4" fmla="*/ 2768957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384480 w 3052257"/>
                    <a:gd name="connsiteY11" fmla="*/ 2768958 h 5537916"/>
                    <a:gd name="connsiteX12" fmla="*/ 598869 w 3052257"/>
                    <a:gd name="connsiteY12" fmla="*/ 2202288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414790 w 3052257"/>
                    <a:gd name="connsiteY3" fmla="*/ 2292438 h 5537916"/>
                    <a:gd name="connsiteX4" fmla="*/ 1693573 w 3052257"/>
                    <a:gd name="connsiteY4" fmla="*/ 2781836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384480 w 3052257"/>
                    <a:gd name="connsiteY11" fmla="*/ 2768958 h 5537916"/>
                    <a:gd name="connsiteX12" fmla="*/ 598869 w 3052257"/>
                    <a:gd name="connsiteY12" fmla="*/ 2202288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52257"/>
                    <a:gd name="connsiteY0" fmla="*/ 12879 h 5537916"/>
                    <a:gd name="connsiteX1" fmla="*/ 3032976 w 3052257"/>
                    <a:gd name="connsiteY1" fmla="*/ 0 h 5537916"/>
                    <a:gd name="connsiteX2" fmla="*/ 2981460 w 3052257"/>
                    <a:gd name="connsiteY2" fmla="*/ 1300766 h 5537916"/>
                    <a:gd name="connsiteX3" fmla="*/ 2350396 w 3052257"/>
                    <a:gd name="connsiteY3" fmla="*/ 2202286 h 5537916"/>
                    <a:gd name="connsiteX4" fmla="*/ 1693573 w 3052257"/>
                    <a:gd name="connsiteY4" fmla="*/ 2781836 h 5537916"/>
                    <a:gd name="connsiteX5" fmla="*/ 2427669 w 3052257"/>
                    <a:gd name="connsiteY5" fmla="*/ 3412902 h 5537916"/>
                    <a:gd name="connsiteX6" fmla="*/ 2917067 w 3052257"/>
                    <a:gd name="connsiteY6" fmla="*/ 4404575 h 5537916"/>
                    <a:gd name="connsiteX7" fmla="*/ 3032976 w 3052257"/>
                    <a:gd name="connsiteY7" fmla="*/ 5537916 h 5537916"/>
                    <a:gd name="connsiteX8" fmla="*/ 32198 w 3052257"/>
                    <a:gd name="connsiteY8" fmla="*/ 5525037 h 5537916"/>
                    <a:gd name="connsiteX9" fmla="*/ 122350 w 3052257"/>
                    <a:gd name="connsiteY9" fmla="*/ 4443212 h 5537916"/>
                    <a:gd name="connsiteX10" fmla="*/ 598868 w 3052257"/>
                    <a:gd name="connsiteY10" fmla="*/ 3451539 h 5537916"/>
                    <a:gd name="connsiteX11" fmla="*/ 1384480 w 3052257"/>
                    <a:gd name="connsiteY11" fmla="*/ 2768958 h 5537916"/>
                    <a:gd name="connsiteX12" fmla="*/ 598869 w 3052257"/>
                    <a:gd name="connsiteY12" fmla="*/ 2202288 h 5537916"/>
                    <a:gd name="connsiteX13" fmla="*/ 96593 w 3052257"/>
                    <a:gd name="connsiteY13" fmla="*/ 1287887 h 5537916"/>
                    <a:gd name="connsiteX14" fmla="*/ 32198 w 3052257"/>
                    <a:gd name="connsiteY14" fmla="*/ 12879 h 5537916"/>
                    <a:gd name="connsiteX0" fmla="*/ 32198 w 3035123"/>
                    <a:gd name="connsiteY0" fmla="*/ 12879 h 5537916"/>
                    <a:gd name="connsiteX1" fmla="*/ 3032976 w 3035123"/>
                    <a:gd name="connsiteY1" fmla="*/ 0 h 5537916"/>
                    <a:gd name="connsiteX2" fmla="*/ 2865550 w 3035123"/>
                    <a:gd name="connsiteY2" fmla="*/ 1275009 h 5537916"/>
                    <a:gd name="connsiteX3" fmla="*/ 2350396 w 3035123"/>
                    <a:gd name="connsiteY3" fmla="*/ 2202286 h 5537916"/>
                    <a:gd name="connsiteX4" fmla="*/ 1693573 w 3035123"/>
                    <a:gd name="connsiteY4" fmla="*/ 2781836 h 5537916"/>
                    <a:gd name="connsiteX5" fmla="*/ 2427669 w 3035123"/>
                    <a:gd name="connsiteY5" fmla="*/ 3412902 h 5537916"/>
                    <a:gd name="connsiteX6" fmla="*/ 2917067 w 3035123"/>
                    <a:gd name="connsiteY6" fmla="*/ 4404575 h 5537916"/>
                    <a:gd name="connsiteX7" fmla="*/ 3032976 w 3035123"/>
                    <a:gd name="connsiteY7" fmla="*/ 5537916 h 5537916"/>
                    <a:gd name="connsiteX8" fmla="*/ 32198 w 3035123"/>
                    <a:gd name="connsiteY8" fmla="*/ 5525037 h 5537916"/>
                    <a:gd name="connsiteX9" fmla="*/ 122350 w 3035123"/>
                    <a:gd name="connsiteY9" fmla="*/ 4443212 h 5537916"/>
                    <a:gd name="connsiteX10" fmla="*/ 598868 w 3035123"/>
                    <a:gd name="connsiteY10" fmla="*/ 3451539 h 5537916"/>
                    <a:gd name="connsiteX11" fmla="*/ 1384480 w 3035123"/>
                    <a:gd name="connsiteY11" fmla="*/ 2768958 h 5537916"/>
                    <a:gd name="connsiteX12" fmla="*/ 598869 w 3035123"/>
                    <a:gd name="connsiteY12" fmla="*/ 2202288 h 5537916"/>
                    <a:gd name="connsiteX13" fmla="*/ 96593 w 3035123"/>
                    <a:gd name="connsiteY13" fmla="*/ 1287887 h 5537916"/>
                    <a:gd name="connsiteX14" fmla="*/ 32198 w 3035123"/>
                    <a:gd name="connsiteY14" fmla="*/ 12879 h 5537916"/>
                    <a:gd name="connsiteX0" fmla="*/ 32198 w 3035123"/>
                    <a:gd name="connsiteY0" fmla="*/ 12879 h 5537916"/>
                    <a:gd name="connsiteX1" fmla="*/ 3032976 w 3035123"/>
                    <a:gd name="connsiteY1" fmla="*/ 0 h 5537916"/>
                    <a:gd name="connsiteX2" fmla="*/ 2865550 w 3035123"/>
                    <a:gd name="connsiteY2" fmla="*/ 1275009 h 5537916"/>
                    <a:gd name="connsiteX3" fmla="*/ 2350396 w 3035123"/>
                    <a:gd name="connsiteY3" fmla="*/ 2202286 h 5537916"/>
                    <a:gd name="connsiteX4" fmla="*/ 1693573 w 3035123"/>
                    <a:gd name="connsiteY4" fmla="*/ 2781836 h 5537916"/>
                    <a:gd name="connsiteX5" fmla="*/ 2427669 w 3035123"/>
                    <a:gd name="connsiteY5" fmla="*/ 3412902 h 5537916"/>
                    <a:gd name="connsiteX6" fmla="*/ 2917067 w 3035123"/>
                    <a:gd name="connsiteY6" fmla="*/ 4404575 h 5537916"/>
                    <a:gd name="connsiteX7" fmla="*/ 3032976 w 3035123"/>
                    <a:gd name="connsiteY7" fmla="*/ 5537916 h 5537916"/>
                    <a:gd name="connsiteX8" fmla="*/ 32198 w 3035123"/>
                    <a:gd name="connsiteY8" fmla="*/ 5525037 h 5537916"/>
                    <a:gd name="connsiteX9" fmla="*/ 122350 w 3035123"/>
                    <a:gd name="connsiteY9" fmla="*/ 4443212 h 5537916"/>
                    <a:gd name="connsiteX10" fmla="*/ 598868 w 3035123"/>
                    <a:gd name="connsiteY10" fmla="*/ 3451539 h 5537916"/>
                    <a:gd name="connsiteX11" fmla="*/ 1384480 w 3035123"/>
                    <a:gd name="connsiteY11" fmla="*/ 2768958 h 5537916"/>
                    <a:gd name="connsiteX12" fmla="*/ 598869 w 3035123"/>
                    <a:gd name="connsiteY12" fmla="*/ 2202288 h 5537916"/>
                    <a:gd name="connsiteX13" fmla="*/ 96593 w 3035123"/>
                    <a:gd name="connsiteY13" fmla="*/ 1287887 h 5537916"/>
                    <a:gd name="connsiteX14" fmla="*/ 32198 w 3035123"/>
                    <a:gd name="connsiteY14" fmla="*/ 12879 h 5537916"/>
                    <a:gd name="connsiteX0" fmla="*/ 32198 w 3035123"/>
                    <a:gd name="connsiteY0" fmla="*/ 12879 h 5537916"/>
                    <a:gd name="connsiteX1" fmla="*/ 3032976 w 3035123"/>
                    <a:gd name="connsiteY1" fmla="*/ 0 h 5537916"/>
                    <a:gd name="connsiteX2" fmla="*/ 2865550 w 3035123"/>
                    <a:gd name="connsiteY2" fmla="*/ 1275009 h 5537916"/>
                    <a:gd name="connsiteX3" fmla="*/ 2350396 w 3035123"/>
                    <a:gd name="connsiteY3" fmla="*/ 2202286 h 5537916"/>
                    <a:gd name="connsiteX4" fmla="*/ 1693573 w 3035123"/>
                    <a:gd name="connsiteY4" fmla="*/ 2781836 h 5537916"/>
                    <a:gd name="connsiteX5" fmla="*/ 2427669 w 3035123"/>
                    <a:gd name="connsiteY5" fmla="*/ 3412902 h 5537916"/>
                    <a:gd name="connsiteX6" fmla="*/ 2917067 w 3035123"/>
                    <a:gd name="connsiteY6" fmla="*/ 4404575 h 5537916"/>
                    <a:gd name="connsiteX7" fmla="*/ 3032976 w 3035123"/>
                    <a:gd name="connsiteY7" fmla="*/ 5537916 h 5537916"/>
                    <a:gd name="connsiteX8" fmla="*/ 32198 w 3035123"/>
                    <a:gd name="connsiteY8" fmla="*/ 5525037 h 5537916"/>
                    <a:gd name="connsiteX9" fmla="*/ 122350 w 3035123"/>
                    <a:gd name="connsiteY9" fmla="*/ 4443212 h 5537916"/>
                    <a:gd name="connsiteX10" fmla="*/ 598868 w 3035123"/>
                    <a:gd name="connsiteY10" fmla="*/ 3451539 h 5537916"/>
                    <a:gd name="connsiteX11" fmla="*/ 1384480 w 3035123"/>
                    <a:gd name="connsiteY11" fmla="*/ 2768958 h 5537916"/>
                    <a:gd name="connsiteX12" fmla="*/ 598869 w 3035123"/>
                    <a:gd name="connsiteY12" fmla="*/ 2202288 h 5537916"/>
                    <a:gd name="connsiteX13" fmla="*/ 96593 w 3035123"/>
                    <a:gd name="connsiteY13" fmla="*/ 1287887 h 5537916"/>
                    <a:gd name="connsiteX14" fmla="*/ 32198 w 3035123"/>
                    <a:gd name="connsiteY14" fmla="*/ 12879 h 5537916"/>
                    <a:gd name="connsiteX0" fmla="*/ 32198 w 3035123"/>
                    <a:gd name="connsiteY0" fmla="*/ 12879 h 5537916"/>
                    <a:gd name="connsiteX1" fmla="*/ 3032976 w 3035123"/>
                    <a:gd name="connsiteY1" fmla="*/ 0 h 5537916"/>
                    <a:gd name="connsiteX2" fmla="*/ 2865550 w 3035123"/>
                    <a:gd name="connsiteY2" fmla="*/ 1275009 h 5537916"/>
                    <a:gd name="connsiteX3" fmla="*/ 2350396 w 3035123"/>
                    <a:gd name="connsiteY3" fmla="*/ 2202286 h 5537916"/>
                    <a:gd name="connsiteX4" fmla="*/ 1693573 w 3035123"/>
                    <a:gd name="connsiteY4" fmla="*/ 2781836 h 5537916"/>
                    <a:gd name="connsiteX5" fmla="*/ 2427669 w 3035123"/>
                    <a:gd name="connsiteY5" fmla="*/ 3412902 h 5537916"/>
                    <a:gd name="connsiteX6" fmla="*/ 2917067 w 3035123"/>
                    <a:gd name="connsiteY6" fmla="*/ 4404575 h 5537916"/>
                    <a:gd name="connsiteX7" fmla="*/ 3032976 w 3035123"/>
                    <a:gd name="connsiteY7" fmla="*/ 5537916 h 5537916"/>
                    <a:gd name="connsiteX8" fmla="*/ 32198 w 3035123"/>
                    <a:gd name="connsiteY8" fmla="*/ 5525037 h 5537916"/>
                    <a:gd name="connsiteX9" fmla="*/ 122350 w 3035123"/>
                    <a:gd name="connsiteY9" fmla="*/ 4443212 h 5537916"/>
                    <a:gd name="connsiteX10" fmla="*/ 598868 w 3035123"/>
                    <a:gd name="connsiteY10" fmla="*/ 3451539 h 5537916"/>
                    <a:gd name="connsiteX11" fmla="*/ 1384480 w 3035123"/>
                    <a:gd name="connsiteY11" fmla="*/ 2768958 h 5537916"/>
                    <a:gd name="connsiteX12" fmla="*/ 598869 w 3035123"/>
                    <a:gd name="connsiteY12" fmla="*/ 2202288 h 5537916"/>
                    <a:gd name="connsiteX13" fmla="*/ 96593 w 3035123"/>
                    <a:gd name="connsiteY13" fmla="*/ 1287887 h 5537916"/>
                    <a:gd name="connsiteX14" fmla="*/ 32198 w 3035123"/>
                    <a:gd name="connsiteY14" fmla="*/ 12879 h 5537916"/>
                    <a:gd name="connsiteX0" fmla="*/ 32198 w 3035123"/>
                    <a:gd name="connsiteY0" fmla="*/ 12879 h 5537916"/>
                    <a:gd name="connsiteX1" fmla="*/ 3032976 w 3035123"/>
                    <a:gd name="connsiteY1" fmla="*/ 0 h 5537916"/>
                    <a:gd name="connsiteX2" fmla="*/ 2865550 w 3035123"/>
                    <a:gd name="connsiteY2" fmla="*/ 1275009 h 5537916"/>
                    <a:gd name="connsiteX3" fmla="*/ 2350396 w 3035123"/>
                    <a:gd name="connsiteY3" fmla="*/ 2202286 h 5537916"/>
                    <a:gd name="connsiteX4" fmla="*/ 1693573 w 3035123"/>
                    <a:gd name="connsiteY4" fmla="*/ 2781836 h 5537916"/>
                    <a:gd name="connsiteX5" fmla="*/ 2504942 w 3035123"/>
                    <a:gd name="connsiteY5" fmla="*/ 3374265 h 5537916"/>
                    <a:gd name="connsiteX6" fmla="*/ 2917067 w 3035123"/>
                    <a:gd name="connsiteY6" fmla="*/ 4404575 h 5537916"/>
                    <a:gd name="connsiteX7" fmla="*/ 3032976 w 3035123"/>
                    <a:gd name="connsiteY7" fmla="*/ 5537916 h 5537916"/>
                    <a:gd name="connsiteX8" fmla="*/ 32198 w 3035123"/>
                    <a:gd name="connsiteY8" fmla="*/ 5525037 h 5537916"/>
                    <a:gd name="connsiteX9" fmla="*/ 122350 w 3035123"/>
                    <a:gd name="connsiteY9" fmla="*/ 4443212 h 5537916"/>
                    <a:gd name="connsiteX10" fmla="*/ 598868 w 3035123"/>
                    <a:gd name="connsiteY10" fmla="*/ 3451539 h 5537916"/>
                    <a:gd name="connsiteX11" fmla="*/ 1384480 w 3035123"/>
                    <a:gd name="connsiteY11" fmla="*/ 2768958 h 5537916"/>
                    <a:gd name="connsiteX12" fmla="*/ 598869 w 3035123"/>
                    <a:gd name="connsiteY12" fmla="*/ 2202288 h 5537916"/>
                    <a:gd name="connsiteX13" fmla="*/ 96593 w 3035123"/>
                    <a:gd name="connsiteY13" fmla="*/ 1287887 h 5537916"/>
                    <a:gd name="connsiteX14" fmla="*/ 32198 w 3035123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865550 w 3069468"/>
                    <a:gd name="connsiteY2" fmla="*/ 1275009 h 5537916"/>
                    <a:gd name="connsiteX3" fmla="*/ 2350396 w 3069468"/>
                    <a:gd name="connsiteY3" fmla="*/ 2202286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384480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865550 w 3069468"/>
                    <a:gd name="connsiteY2" fmla="*/ 1275009 h 5537916"/>
                    <a:gd name="connsiteX3" fmla="*/ 2350396 w 3069468"/>
                    <a:gd name="connsiteY3" fmla="*/ 2202286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384480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865550 w 3069468"/>
                    <a:gd name="connsiteY2" fmla="*/ 1275009 h 5537916"/>
                    <a:gd name="connsiteX3" fmla="*/ 2350396 w 3069468"/>
                    <a:gd name="connsiteY3" fmla="*/ 2202286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384480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865550 w 3069468"/>
                    <a:gd name="connsiteY2" fmla="*/ 1275009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384480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384480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474633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410239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410239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81836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410239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43199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410239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89033 w 3069468"/>
                    <a:gd name="connsiteY3" fmla="*/ 2240923 h 5537916"/>
                    <a:gd name="connsiteX4" fmla="*/ 1693573 w 3069468"/>
                    <a:gd name="connsiteY4" fmla="*/ 2743199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410239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2198 w 3069468"/>
                    <a:gd name="connsiteY0" fmla="*/ 12879 h 5537916"/>
                    <a:gd name="connsiteX1" fmla="*/ 3032976 w 3069468"/>
                    <a:gd name="connsiteY1" fmla="*/ 0 h 5537916"/>
                    <a:gd name="connsiteX2" fmla="*/ 2917066 w 3069468"/>
                    <a:gd name="connsiteY2" fmla="*/ 1249251 h 5537916"/>
                    <a:gd name="connsiteX3" fmla="*/ 2337518 w 3069468"/>
                    <a:gd name="connsiteY3" fmla="*/ 2240923 h 5537916"/>
                    <a:gd name="connsiteX4" fmla="*/ 1693573 w 3069468"/>
                    <a:gd name="connsiteY4" fmla="*/ 2743199 h 5537916"/>
                    <a:gd name="connsiteX5" fmla="*/ 2504942 w 3069468"/>
                    <a:gd name="connsiteY5" fmla="*/ 3374265 h 5537916"/>
                    <a:gd name="connsiteX6" fmla="*/ 2981462 w 3069468"/>
                    <a:gd name="connsiteY6" fmla="*/ 4391696 h 5537916"/>
                    <a:gd name="connsiteX7" fmla="*/ 3032976 w 3069468"/>
                    <a:gd name="connsiteY7" fmla="*/ 5537916 h 5537916"/>
                    <a:gd name="connsiteX8" fmla="*/ 32198 w 3069468"/>
                    <a:gd name="connsiteY8" fmla="*/ 5525037 h 5537916"/>
                    <a:gd name="connsiteX9" fmla="*/ 122350 w 3069468"/>
                    <a:gd name="connsiteY9" fmla="*/ 4443212 h 5537916"/>
                    <a:gd name="connsiteX10" fmla="*/ 598868 w 3069468"/>
                    <a:gd name="connsiteY10" fmla="*/ 3451539 h 5537916"/>
                    <a:gd name="connsiteX11" fmla="*/ 1410239 w 3069468"/>
                    <a:gd name="connsiteY11" fmla="*/ 2768958 h 5537916"/>
                    <a:gd name="connsiteX12" fmla="*/ 598869 w 3069468"/>
                    <a:gd name="connsiteY12" fmla="*/ 2202288 h 5537916"/>
                    <a:gd name="connsiteX13" fmla="*/ 96593 w 3069468"/>
                    <a:gd name="connsiteY13" fmla="*/ 1287887 h 5537916"/>
                    <a:gd name="connsiteX14" fmla="*/ 32198 w 3069468"/>
                    <a:gd name="connsiteY14" fmla="*/ 12879 h 5537916"/>
                    <a:gd name="connsiteX0" fmla="*/ 38636 w 3075906"/>
                    <a:gd name="connsiteY0" fmla="*/ 12879 h 5537916"/>
                    <a:gd name="connsiteX1" fmla="*/ 3039414 w 3075906"/>
                    <a:gd name="connsiteY1" fmla="*/ 0 h 5537916"/>
                    <a:gd name="connsiteX2" fmla="*/ 2923504 w 3075906"/>
                    <a:gd name="connsiteY2" fmla="*/ 1249251 h 5537916"/>
                    <a:gd name="connsiteX3" fmla="*/ 2343956 w 3075906"/>
                    <a:gd name="connsiteY3" fmla="*/ 2240923 h 5537916"/>
                    <a:gd name="connsiteX4" fmla="*/ 1700011 w 3075906"/>
                    <a:gd name="connsiteY4" fmla="*/ 2743199 h 5537916"/>
                    <a:gd name="connsiteX5" fmla="*/ 2511380 w 3075906"/>
                    <a:gd name="connsiteY5" fmla="*/ 3374265 h 5537916"/>
                    <a:gd name="connsiteX6" fmla="*/ 2987900 w 3075906"/>
                    <a:gd name="connsiteY6" fmla="*/ 4391696 h 5537916"/>
                    <a:gd name="connsiteX7" fmla="*/ 3039414 w 3075906"/>
                    <a:gd name="connsiteY7" fmla="*/ 5537916 h 5537916"/>
                    <a:gd name="connsiteX8" fmla="*/ 38636 w 3075906"/>
                    <a:gd name="connsiteY8" fmla="*/ 5525037 h 5537916"/>
                    <a:gd name="connsiteX9" fmla="*/ 128788 w 3075906"/>
                    <a:gd name="connsiteY9" fmla="*/ 4443212 h 5537916"/>
                    <a:gd name="connsiteX10" fmla="*/ 605306 w 3075906"/>
                    <a:gd name="connsiteY10" fmla="*/ 3451539 h 5537916"/>
                    <a:gd name="connsiteX11" fmla="*/ 1416677 w 3075906"/>
                    <a:gd name="connsiteY11" fmla="*/ 2768958 h 5537916"/>
                    <a:gd name="connsiteX12" fmla="*/ 656823 w 3075906"/>
                    <a:gd name="connsiteY12" fmla="*/ 2176531 h 5537916"/>
                    <a:gd name="connsiteX13" fmla="*/ 103031 w 3075906"/>
                    <a:gd name="connsiteY13" fmla="*/ 1287887 h 5537916"/>
                    <a:gd name="connsiteX14" fmla="*/ 38636 w 3075906"/>
                    <a:gd name="connsiteY14" fmla="*/ 12879 h 5537916"/>
                    <a:gd name="connsiteX0" fmla="*/ 38636 w 3084492"/>
                    <a:gd name="connsiteY0" fmla="*/ 12879 h 5537916"/>
                    <a:gd name="connsiteX1" fmla="*/ 3039414 w 3084492"/>
                    <a:gd name="connsiteY1" fmla="*/ 0 h 5537916"/>
                    <a:gd name="connsiteX2" fmla="*/ 2923504 w 3084492"/>
                    <a:gd name="connsiteY2" fmla="*/ 1249251 h 5537916"/>
                    <a:gd name="connsiteX3" fmla="*/ 2343956 w 3084492"/>
                    <a:gd name="connsiteY3" fmla="*/ 2240923 h 5537916"/>
                    <a:gd name="connsiteX4" fmla="*/ 1700011 w 3084492"/>
                    <a:gd name="connsiteY4" fmla="*/ 2743199 h 5537916"/>
                    <a:gd name="connsiteX5" fmla="*/ 2459865 w 3084492"/>
                    <a:gd name="connsiteY5" fmla="*/ 3374265 h 5537916"/>
                    <a:gd name="connsiteX6" fmla="*/ 2987900 w 3084492"/>
                    <a:gd name="connsiteY6" fmla="*/ 4391696 h 5537916"/>
                    <a:gd name="connsiteX7" fmla="*/ 3039414 w 3084492"/>
                    <a:gd name="connsiteY7" fmla="*/ 5537916 h 5537916"/>
                    <a:gd name="connsiteX8" fmla="*/ 38636 w 3084492"/>
                    <a:gd name="connsiteY8" fmla="*/ 5525037 h 5537916"/>
                    <a:gd name="connsiteX9" fmla="*/ 128788 w 3084492"/>
                    <a:gd name="connsiteY9" fmla="*/ 4443212 h 5537916"/>
                    <a:gd name="connsiteX10" fmla="*/ 605306 w 3084492"/>
                    <a:gd name="connsiteY10" fmla="*/ 3451539 h 5537916"/>
                    <a:gd name="connsiteX11" fmla="*/ 1416677 w 3084492"/>
                    <a:gd name="connsiteY11" fmla="*/ 2768958 h 5537916"/>
                    <a:gd name="connsiteX12" fmla="*/ 656823 w 3084492"/>
                    <a:gd name="connsiteY12" fmla="*/ 2176531 h 5537916"/>
                    <a:gd name="connsiteX13" fmla="*/ 103031 w 3084492"/>
                    <a:gd name="connsiteY13" fmla="*/ 1287887 h 5537916"/>
                    <a:gd name="connsiteX14" fmla="*/ 38636 w 3084492"/>
                    <a:gd name="connsiteY14" fmla="*/ 12879 h 5537916"/>
                    <a:gd name="connsiteX0" fmla="*/ 38636 w 3045817"/>
                    <a:gd name="connsiteY0" fmla="*/ 12879 h 5537916"/>
                    <a:gd name="connsiteX1" fmla="*/ 3039414 w 3045817"/>
                    <a:gd name="connsiteY1" fmla="*/ 0 h 5537916"/>
                    <a:gd name="connsiteX2" fmla="*/ 2923504 w 3045817"/>
                    <a:gd name="connsiteY2" fmla="*/ 1249251 h 5537916"/>
                    <a:gd name="connsiteX3" fmla="*/ 2343956 w 3045817"/>
                    <a:gd name="connsiteY3" fmla="*/ 2240923 h 5537916"/>
                    <a:gd name="connsiteX4" fmla="*/ 1700011 w 3045817"/>
                    <a:gd name="connsiteY4" fmla="*/ 2743199 h 5537916"/>
                    <a:gd name="connsiteX5" fmla="*/ 2459865 w 3045817"/>
                    <a:gd name="connsiteY5" fmla="*/ 3374265 h 5537916"/>
                    <a:gd name="connsiteX6" fmla="*/ 2936384 w 3045817"/>
                    <a:gd name="connsiteY6" fmla="*/ 4391696 h 5537916"/>
                    <a:gd name="connsiteX7" fmla="*/ 3039414 w 3045817"/>
                    <a:gd name="connsiteY7" fmla="*/ 5537916 h 5537916"/>
                    <a:gd name="connsiteX8" fmla="*/ 38636 w 3045817"/>
                    <a:gd name="connsiteY8" fmla="*/ 5525037 h 5537916"/>
                    <a:gd name="connsiteX9" fmla="*/ 128788 w 3045817"/>
                    <a:gd name="connsiteY9" fmla="*/ 4443212 h 5537916"/>
                    <a:gd name="connsiteX10" fmla="*/ 605306 w 3045817"/>
                    <a:gd name="connsiteY10" fmla="*/ 3451539 h 5537916"/>
                    <a:gd name="connsiteX11" fmla="*/ 1416677 w 3045817"/>
                    <a:gd name="connsiteY11" fmla="*/ 2768958 h 5537916"/>
                    <a:gd name="connsiteX12" fmla="*/ 656823 w 3045817"/>
                    <a:gd name="connsiteY12" fmla="*/ 2176531 h 5537916"/>
                    <a:gd name="connsiteX13" fmla="*/ 103031 w 3045817"/>
                    <a:gd name="connsiteY13" fmla="*/ 1287887 h 5537916"/>
                    <a:gd name="connsiteX14" fmla="*/ 38636 w 3045817"/>
                    <a:gd name="connsiteY14" fmla="*/ 12879 h 5537916"/>
                    <a:gd name="connsiteX0" fmla="*/ 38636 w 3045817"/>
                    <a:gd name="connsiteY0" fmla="*/ 12879 h 5537916"/>
                    <a:gd name="connsiteX1" fmla="*/ 3039414 w 3045817"/>
                    <a:gd name="connsiteY1" fmla="*/ 0 h 5537916"/>
                    <a:gd name="connsiteX2" fmla="*/ 2923504 w 3045817"/>
                    <a:gd name="connsiteY2" fmla="*/ 1249251 h 5537916"/>
                    <a:gd name="connsiteX3" fmla="*/ 2343956 w 3045817"/>
                    <a:gd name="connsiteY3" fmla="*/ 2240923 h 5537916"/>
                    <a:gd name="connsiteX4" fmla="*/ 1700011 w 3045817"/>
                    <a:gd name="connsiteY4" fmla="*/ 2743199 h 5537916"/>
                    <a:gd name="connsiteX5" fmla="*/ 2421228 w 3045817"/>
                    <a:gd name="connsiteY5" fmla="*/ 3374265 h 5537916"/>
                    <a:gd name="connsiteX6" fmla="*/ 2936384 w 3045817"/>
                    <a:gd name="connsiteY6" fmla="*/ 4391696 h 5537916"/>
                    <a:gd name="connsiteX7" fmla="*/ 3039414 w 3045817"/>
                    <a:gd name="connsiteY7" fmla="*/ 5537916 h 5537916"/>
                    <a:gd name="connsiteX8" fmla="*/ 38636 w 3045817"/>
                    <a:gd name="connsiteY8" fmla="*/ 5525037 h 5537916"/>
                    <a:gd name="connsiteX9" fmla="*/ 128788 w 3045817"/>
                    <a:gd name="connsiteY9" fmla="*/ 4443212 h 5537916"/>
                    <a:gd name="connsiteX10" fmla="*/ 605306 w 3045817"/>
                    <a:gd name="connsiteY10" fmla="*/ 3451539 h 5537916"/>
                    <a:gd name="connsiteX11" fmla="*/ 1416677 w 3045817"/>
                    <a:gd name="connsiteY11" fmla="*/ 2768958 h 5537916"/>
                    <a:gd name="connsiteX12" fmla="*/ 656823 w 3045817"/>
                    <a:gd name="connsiteY12" fmla="*/ 2176531 h 5537916"/>
                    <a:gd name="connsiteX13" fmla="*/ 103031 w 3045817"/>
                    <a:gd name="connsiteY13" fmla="*/ 1287887 h 5537916"/>
                    <a:gd name="connsiteX14" fmla="*/ 38636 w 3045817"/>
                    <a:gd name="connsiteY14" fmla="*/ 12879 h 5537916"/>
                    <a:gd name="connsiteX0" fmla="*/ 38636 w 3101939"/>
                    <a:gd name="connsiteY0" fmla="*/ 12879 h 5537916"/>
                    <a:gd name="connsiteX1" fmla="*/ 3039414 w 3101939"/>
                    <a:gd name="connsiteY1" fmla="*/ 0 h 5537916"/>
                    <a:gd name="connsiteX2" fmla="*/ 2979625 w 3101939"/>
                    <a:gd name="connsiteY2" fmla="*/ 1326524 h 5537916"/>
                    <a:gd name="connsiteX3" fmla="*/ 2343956 w 3101939"/>
                    <a:gd name="connsiteY3" fmla="*/ 2240923 h 5537916"/>
                    <a:gd name="connsiteX4" fmla="*/ 1700011 w 3101939"/>
                    <a:gd name="connsiteY4" fmla="*/ 2743199 h 5537916"/>
                    <a:gd name="connsiteX5" fmla="*/ 2421228 w 3101939"/>
                    <a:gd name="connsiteY5" fmla="*/ 3374265 h 5537916"/>
                    <a:gd name="connsiteX6" fmla="*/ 2936384 w 3101939"/>
                    <a:gd name="connsiteY6" fmla="*/ 4391696 h 5537916"/>
                    <a:gd name="connsiteX7" fmla="*/ 3039414 w 3101939"/>
                    <a:gd name="connsiteY7" fmla="*/ 5537916 h 5537916"/>
                    <a:gd name="connsiteX8" fmla="*/ 38636 w 3101939"/>
                    <a:gd name="connsiteY8" fmla="*/ 5525037 h 5537916"/>
                    <a:gd name="connsiteX9" fmla="*/ 128788 w 3101939"/>
                    <a:gd name="connsiteY9" fmla="*/ 4443212 h 5537916"/>
                    <a:gd name="connsiteX10" fmla="*/ 605306 w 3101939"/>
                    <a:gd name="connsiteY10" fmla="*/ 3451539 h 5537916"/>
                    <a:gd name="connsiteX11" fmla="*/ 1416677 w 3101939"/>
                    <a:gd name="connsiteY11" fmla="*/ 2768958 h 5537916"/>
                    <a:gd name="connsiteX12" fmla="*/ 656823 w 3101939"/>
                    <a:gd name="connsiteY12" fmla="*/ 2176531 h 5537916"/>
                    <a:gd name="connsiteX13" fmla="*/ 103031 w 3101939"/>
                    <a:gd name="connsiteY13" fmla="*/ 1287887 h 5537916"/>
                    <a:gd name="connsiteX14" fmla="*/ 38636 w 3101939"/>
                    <a:gd name="connsiteY14" fmla="*/ 12879 h 5537916"/>
                    <a:gd name="connsiteX0" fmla="*/ 76049 w 3139351"/>
                    <a:gd name="connsiteY0" fmla="*/ 12879 h 5537916"/>
                    <a:gd name="connsiteX1" fmla="*/ 3076827 w 3139351"/>
                    <a:gd name="connsiteY1" fmla="*/ 0 h 5537916"/>
                    <a:gd name="connsiteX2" fmla="*/ 3017038 w 3139351"/>
                    <a:gd name="connsiteY2" fmla="*/ 1326524 h 5537916"/>
                    <a:gd name="connsiteX3" fmla="*/ 2381369 w 3139351"/>
                    <a:gd name="connsiteY3" fmla="*/ 2240923 h 5537916"/>
                    <a:gd name="connsiteX4" fmla="*/ 1737424 w 3139351"/>
                    <a:gd name="connsiteY4" fmla="*/ 2743199 h 5537916"/>
                    <a:gd name="connsiteX5" fmla="*/ 2458641 w 3139351"/>
                    <a:gd name="connsiteY5" fmla="*/ 3374265 h 5537916"/>
                    <a:gd name="connsiteX6" fmla="*/ 2973797 w 3139351"/>
                    <a:gd name="connsiteY6" fmla="*/ 4391696 h 5537916"/>
                    <a:gd name="connsiteX7" fmla="*/ 3076827 w 3139351"/>
                    <a:gd name="connsiteY7" fmla="*/ 5537916 h 5537916"/>
                    <a:gd name="connsiteX8" fmla="*/ 76049 w 3139351"/>
                    <a:gd name="connsiteY8" fmla="*/ 5525037 h 5537916"/>
                    <a:gd name="connsiteX9" fmla="*/ 166201 w 3139351"/>
                    <a:gd name="connsiteY9" fmla="*/ 4443212 h 5537916"/>
                    <a:gd name="connsiteX10" fmla="*/ 642719 w 3139351"/>
                    <a:gd name="connsiteY10" fmla="*/ 3451539 h 5537916"/>
                    <a:gd name="connsiteX11" fmla="*/ 1454090 w 3139351"/>
                    <a:gd name="connsiteY11" fmla="*/ 2768958 h 5537916"/>
                    <a:gd name="connsiteX12" fmla="*/ 694236 w 3139351"/>
                    <a:gd name="connsiteY12" fmla="*/ 2176531 h 5537916"/>
                    <a:gd name="connsiteX13" fmla="*/ 103030 w 3139351"/>
                    <a:gd name="connsiteY13" fmla="*/ 1403798 h 5537916"/>
                    <a:gd name="connsiteX14" fmla="*/ 76049 w 3139351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74265 h 5537916"/>
                    <a:gd name="connsiteX6" fmla="*/ 2973798 w 3139352"/>
                    <a:gd name="connsiteY6" fmla="*/ 4391696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66202 w 3139352"/>
                    <a:gd name="connsiteY9" fmla="*/ 4443212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74265 h 5537916"/>
                    <a:gd name="connsiteX6" fmla="*/ 2973798 w 3139352"/>
                    <a:gd name="connsiteY6" fmla="*/ 4391696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74265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74265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35629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35629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35629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35629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35629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335629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642720 w 3139352"/>
                    <a:gd name="connsiteY10" fmla="*/ 3451539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754962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365938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288665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288665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288665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288665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37916"/>
                    <a:gd name="connsiteX1" fmla="*/ 3076828 w 3139352"/>
                    <a:gd name="connsiteY1" fmla="*/ 0 h 5537916"/>
                    <a:gd name="connsiteX2" fmla="*/ 3017039 w 3139352"/>
                    <a:gd name="connsiteY2" fmla="*/ 1326524 h 5537916"/>
                    <a:gd name="connsiteX3" fmla="*/ 2381370 w 3139352"/>
                    <a:gd name="connsiteY3" fmla="*/ 2240923 h 5537916"/>
                    <a:gd name="connsiteX4" fmla="*/ 1737425 w 3139352"/>
                    <a:gd name="connsiteY4" fmla="*/ 2743199 h 5537916"/>
                    <a:gd name="connsiteX5" fmla="*/ 2458642 w 3139352"/>
                    <a:gd name="connsiteY5" fmla="*/ 3258356 h 5537916"/>
                    <a:gd name="connsiteX6" fmla="*/ 3029918 w 3139352"/>
                    <a:gd name="connsiteY6" fmla="*/ 4372377 h 5537916"/>
                    <a:gd name="connsiteX7" fmla="*/ 3076828 w 3139352"/>
                    <a:gd name="connsiteY7" fmla="*/ 5537916 h 5537916"/>
                    <a:gd name="connsiteX8" fmla="*/ 76050 w 3139352"/>
                    <a:gd name="connsiteY8" fmla="*/ 5525037 h 5537916"/>
                    <a:gd name="connsiteX9" fmla="*/ 128789 w 3139352"/>
                    <a:gd name="connsiteY9" fmla="*/ 4288665 h 5537916"/>
                    <a:gd name="connsiteX10" fmla="*/ 736256 w 3139352"/>
                    <a:gd name="connsiteY10" fmla="*/ 3296993 h 5537916"/>
                    <a:gd name="connsiteX11" fmla="*/ 1454091 w 3139352"/>
                    <a:gd name="connsiteY11" fmla="*/ 2768958 h 5537916"/>
                    <a:gd name="connsiteX12" fmla="*/ 694237 w 3139352"/>
                    <a:gd name="connsiteY12" fmla="*/ 2176531 h 5537916"/>
                    <a:gd name="connsiteX13" fmla="*/ 103031 w 3139352"/>
                    <a:gd name="connsiteY13" fmla="*/ 1403798 h 5537916"/>
                    <a:gd name="connsiteX14" fmla="*/ 76050 w 3139352"/>
                    <a:gd name="connsiteY14" fmla="*/ 12879 h 5537916"/>
                    <a:gd name="connsiteX0" fmla="*/ 76050 w 3139352"/>
                    <a:gd name="connsiteY0" fmla="*/ 12879 h 5525037"/>
                    <a:gd name="connsiteX1" fmla="*/ 3076828 w 3139352"/>
                    <a:gd name="connsiteY1" fmla="*/ 0 h 5525037"/>
                    <a:gd name="connsiteX2" fmla="*/ 3017039 w 3139352"/>
                    <a:gd name="connsiteY2" fmla="*/ 1326524 h 5525037"/>
                    <a:gd name="connsiteX3" fmla="*/ 2381370 w 3139352"/>
                    <a:gd name="connsiteY3" fmla="*/ 2240923 h 5525037"/>
                    <a:gd name="connsiteX4" fmla="*/ 1737425 w 3139352"/>
                    <a:gd name="connsiteY4" fmla="*/ 2743199 h 5525037"/>
                    <a:gd name="connsiteX5" fmla="*/ 2458642 w 3139352"/>
                    <a:gd name="connsiteY5" fmla="*/ 3258356 h 5525037"/>
                    <a:gd name="connsiteX6" fmla="*/ 3029918 w 3139352"/>
                    <a:gd name="connsiteY6" fmla="*/ 4372377 h 5525037"/>
                    <a:gd name="connsiteX7" fmla="*/ 3076829 w 3139352"/>
                    <a:gd name="connsiteY7" fmla="*/ 5479962 h 5525037"/>
                    <a:gd name="connsiteX8" fmla="*/ 76050 w 3139352"/>
                    <a:gd name="connsiteY8" fmla="*/ 5525037 h 5525037"/>
                    <a:gd name="connsiteX9" fmla="*/ 128789 w 3139352"/>
                    <a:gd name="connsiteY9" fmla="*/ 4288665 h 5525037"/>
                    <a:gd name="connsiteX10" fmla="*/ 736256 w 3139352"/>
                    <a:gd name="connsiteY10" fmla="*/ 3296993 h 5525037"/>
                    <a:gd name="connsiteX11" fmla="*/ 1454091 w 3139352"/>
                    <a:gd name="connsiteY11" fmla="*/ 2768958 h 5525037"/>
                    <a:gd name="connsiteX12" fmla="*/ 694237 w 3139352"/>
                    <a:gd name="connsiteY12" fmla="*/ 2176531 h 5525037"/>
                    <a:gd name="connsiteX13" fmla="*/ 103031 w 3139352"/>
                    <a:gd name="connsiteY13" fmla="*/ 1403798 h 5525037"/>
                    <a:gd name="connsiteX14" fmla="*/ 76050 w 3139352"/>
                    <a:gd name="connsiteY14" fmla="*/ 12879 h 5525037"/>
                    <a:gd name="connsiteX0" fmla="*/ 76050 w 3139352"/>
                    <a:gd name="connsiteY0" fmla="*/ 12879 h 5525037"/>
                    <a:gd name="connsiteX1" fmla="*/ 3076828 w 3139352"/>
                    <a:gd name="connsiteY1" fmla="*/ 0 h 5525037"/>
                    <a:gd name="connsiteX2" fmla="*/ 3017039 w 3139352"/>
                    <a:gd name="connsiteY2" fmla="*/ 1326524 h 5525037"/>
                    <a:gd name="connsiteX3" fmla="*/ 2381370 w 3139352"/>
                    <a:gd name="connsiteY3" fmla="*/ 2240923 h 5525037"/>
                    <a:gd name="connsiteX4" fmla="*/ 1737425 w 3139352"/>
                    <a:gd name="connsiteY4" fmla="*/ 2743199 h 5525037"/>
                    <a:gd name="connsiteX5" fmla="*/ 2458642 w 3139352"/>
                    <a:gd name="connsiteY5" fmla="*/ 3258356 h 5525037"/>
                    <a:gd name="connsiteX6" fmla="*/ 3029918 w 3139352"/>
                    <a:gd name="connsiteY6" fmla="*/ 4372377 h 5525037"/>
                    <a:gd name="connsiteX7" fmla="*/ 3076829 w 3139352"/>
                    <a:gd name="connsiteY7" fmla="*/ 5499280 h 5525037"/>
                    <a:gd name="connsiteX8" fmla="*/ 76050 w 3139352"/>
                    <a:gd name="connsiteY8" fmla="*/ 5525037 h 5525037"/>
                    <a:gd name="connsiteX9" fmla="*/ 128789 w 3139352"/>
                    <a:gd name="connsiteY9" fmla="*/ 4288665 h 5525037"/>
                    <a:gd name="connsiteX10" fmla="*/ 736256 w 3139352"/>
                    <a:gd name="connsiteY10" fmla="*/ 3296993 h 5525037"/>
                    <a:gd name="connsiteX11" fmla="*/ 1454091 w 3139352"/>
                    <a:gd name="connsiteY11" fmla="*/ 2768958 h 5525037"/>
                    <a:gd name="connsiteX12" fmla="*/ 694237 w 3139352"/>
                    <a:gd name="connsiteY12" fmla="*/ 2176531 h 5525037"/>
                    <a:gd name="connsiteX13" fmla="*/ 103031 w 3139352"/>
                    <a:gd name="connsiteY13" fmla="*/ 1403798 h 5525037"/>
                    <a:gd name="connsiteX14" fmla="*/ 76050 w 3139352"/>
                    <a:gd name="connsiteY14" fmla="*/ 12879 h 5525037"/>
                    <a:gd name="connsiteX0" fmla="*/ 32198 w 3151619"/>
                    <a:gd name="connsiteY0" fmla="*/ 0 h 5531476"/>
                    <a:gd name="connsiteX1" fmla="*/ 3089095 w 3151619"/>
                    <a:gd name="connsiteY1" fmla="*/ 6439 h 5531476"/>
                    <a:gd name="connsiteX2" fmla="*/ 3029306 w 3151619"/>
                    <a:gd name="connsiteY2" fmla="*/ 1332963 h 5531476"/>
                    <a:gd name="connsiteX3" fmla="*/ 2393637 w 3151619"/>
                    <a:gd name="connsiteY3" fmla="*/ 2247362 h 5531476"/>
                    <a:gd name="connsiteX4" fmla="*/ 1749692 w 3151619"/>
                    <a:gd name="connsiteY4" fmla="*/ 2749638 h 5531476"/>
                    <a:gd name="connsiteX5" fmla="*/ 2470909 w 3151619"/>
                    <a:gd name="connsiteY5" fmla="*/ 3264795 h 5531476"/>
                    <a:gd name="connsiteX6" fmla="*/ 3042185 w 3151619"/>
                    <a:gd name="connsiteY6" fmla="*/ 4378816 h 5531476"/>
                    <a:gd name="connsiteX7" fmla="*/ 3089096 w 3151619"/>
                    <a:gd name="connsiteY7" fmla="*/ 5505719 h 5531476"/>
                    <a:gd name="connsiteX8" fmla="*/ 88317 w 3151619"/>
                    <a:gd name="connsiteY8" fmla="*/ 5531476 h 5531476"/>
                    <a:gd name="connsiteX9" fmla="*/ 141056 w 3151619"/>
                    <a:gd name="connsiteY9" fmla="*/ 4295104 h 5531476"/>
                    <a:gd name="connsiteX10" fmla="*/ 748523 w 3151619"/>
                    <a:gd name="connsiteY10" fmla="*/ 3303432 h 5531476"/>
                    <a:gd name="connsiteX11" fmla="*/ 1466358 w 3151619"/>
                    <a:gd name="connsiteY11" fmla="*/ 2775397 h 5531476"/>
                    <a:gd name="connsiteX12" fmla="*/ 706504 w 3151619"/>
                    <a:gd name="connsiteY12" fmla="*/ 2182970 h 5531476"/>
                    <a:gd name="connsiteX13" fmla="*/ 115298 w 3151619"/>
                    <a:gd name="connsiteY13" fmla="*/ 1410237 h 5531476"/>
                    <a:gd name="connsiteX14" fmla="*/ 32198 w 3151619"/>
                    <a:gd name="connsiteY14" fmla="*/ 0 h 5531476"/>
                    <a:gd name="connsiteX0" fmla="*/ 29284 w 3148705"/>
                    <a:gd name="connsiteY0" fmla="*/ 0 h 5531476"/>
                    <a:gd name="connsiteX1" fmla="*/ 3086181 w 3148705"/>
                    <a:gd name="connsiteY1" fmla="*/ 6439 h 5531476"/>
                    <a:gd name="connsiteX2" fmla="*/ 3026392 w 3148705"/>
                    <a:gd name="connsiteY2" fmla="*/ 1332963 h 5531476"/>
                    <a:gd name="connsiteX3" fmla="*/ 2390723 w 3148705"/>
                    <a:gd name="connsiteY3" fmla="*/ 2247362 h 5531476"/>
                    <a:gd name="connsiteX4" fmla="*/ 1746778 w 3148705"/>
                    <a:gd name="connsiteY4" fmla="*/ 2749638 h 5531476"/>
                    <a:gd name="connsiteX5" fmla="*/ 2467995 w 3148705"/>
                    <a:gd name="connsiteY5" fmla="*/ 3264795 h 5531476"/>
                    <a:gd name="connsiteX6" fmla="*/ 3039271 w 3148705"/>
                    <a:gd name="connsiteY6" fmla="*/ 4378816 h 5531476"/>
                    <a:gd name="connsiteX7" fmla="*/ 3086182 w 3148705"/>
                    <a:gd name="connsiteY7" fmla="*/ 5505719 h 5531476"/>
                    <a:gd name="connsiteX8" fmla="*/ 85403 w 3148705"/>
                    <a:gd name="connsiteY8" fmla="*/ 5531476 h 5531476"/>
                    <a:gd name="connsiteX9" fmla="*/ 138142 w 3148705"/>
                    <a:gd name="connsiteY9" fmla="*/ 4295104 h 5531476"/>
                    <a:gd name="connsiteX10" fmla="*/ 745609 w 3148705"/>
                    <a:gd name="connsiteY10" fmla="*/ 3303432 h 5531476"/>
                    <a:gd name="connsiteX11" fmla="*/ 1463444 w 3148705"/>
                    <a:gd name="connsiteY11" fmla="*/ 2775397 h 5531476"/>
                    <a:gd name="connsiteX12" fmla="*/ 703590 w 3148705"/>
                    <a:gd name="connsiteY12" fmla="*/ 2182970 h 5531476"/>
                    <a:gd name="connsiteX13" fmla="*/ 112384 w 3148705"/>
                    <a:gd name="connsiteY13" fmla="*/ 1410237 h 5531476"/>
                    <a:gd name="connsiteX14" fmla="*/ 29284 w 3148705"/>
                    <a:gd name="connsiteY14" fmla="*/ 0 h 5531476"/>
                    <a:gd name="connsiteX0" fmla="*/ 29284 w 3148705"/>
                    <a:gd name="connsiteY0" fmla="*/ 0 h 5531476"/>
                    <a:gd name="connsiteX1" fmla="*/ 3104889 w 3148705"/>
                    <a:gd name="connsiteY1" fmla="*/ 6439 h 5531476"/>
                    <a:gd name="connsiteX2" fmla="*/ 3026392 w 3148705"/>
                    <a:gd name="connsiteY2" fmla="*/ 1332963 h 5531476"/>
                    <a:gd name="connsiteX3" fmla="*/ 2390723 w 3148705"/>
                    <a:gd name="connsiteY3" fmla="*/ 2247362 h 5531476"/>
                    <a:gd name="connsiteX4" fmla="*/ 1746778 w 3148705"/>
                    <a:gd name="connsiteY4" fmla="*/ 2749638 h 5531476"/>
                    <a:gd name="connsiteX5" fmla="*/ 2467995 w 3148705"/>
                    <a:gd name="connsiteY5" fmla="*/ 3264795 h 5531476"/>
                    <a:gd name="connsiteX6" fmla="*/ 3039271 w 3148705"/>
                    <a:gd name="connsiteY6" fmla="*/ 4378816 h 5531476"/>
                    <a:gd name="connsiteX7" fmla="*/ 3086182 w 3148705"/>
                    <a:gd name="connsiteY7" fmla="*/ 5505719 h 5531476"/>
                    <a:gd name="connsiteX8" fmla="*/ 85403 w 3148705"/>
                    <a:gd name="connsiteY8" fmla="*/ 5531476 h 5531476"/>
                    <a:gd name="connsiteX9" fmla="*/ 138142 w 3148705"/>
                    <a:gd name="connsiteY9" fmla="*/ 4295104 h 5531476"/>
                    <a:gd name="connsiteX10" fmla="*/ 745609 w 3148705"/>
                    <a:gd name="connsiteY10" fmla="*/ 3303432 h 5531476"/>
                    <a:gd name="connsiteX11" fmla="*/ 1463444 w 3148705"/>
                    <a:gd name="connsiteY11" fmla="*/ 2775397 h 5531476"/>
                    <a:gd name="connsiteX12" fmla="*/ 703590 w 3148705"/>
                    <a:gd name="connsiteY12" fmla="*/ 2182970 h 5531476"/>
                    <a:gd name="connsiteX13" fmla="*/ 112384 w 3148705"/>
                    <a:gd name="connsiteY13" fmla="*/ 1410237 h 5531476"/>
                    <a:gd name="connsiteX14" fmla="*/ 29284 w 3148705"/>
                    <a:gd name="connsiteY14" fmla="*/ 0 h 5531476"/>
                    <a:gd name="connsiteX0" fmla="*/ 29284 w 3148705"/>
                    <a:gd name="connsiteY0" fmla="*/ 0 h 5531476"/>
                    <a:gd name="connsiteX1" fmla="*/ 3104889 w 3148705"/>
                    <a:gd name="connsiteY1" fmla="*/ 6439 h 5531476"/>
                    <a:gd name="connsiteX2" fmla="*/ 3026392 w 3148705"/>
                    <a:gd name="connsiteY2" fmla="*/ 1332963 h 5531476"/>
                    <a:gd name="connsiteX3" fmla="*/ 2390723 w 3148705"/>
                    <a:gd name="connsiteY3" fmla="*/ 2247362 h 5531476"/>
                    <a:gd name="connsiteX4" fmla="*/ 1746778 w 3148705"/>
                    <a:gd name="connsiteY4" fmla="*/ 2749638 h 5531476"/>
                    <a:gd name="connsiteX5" fmla="*/ 2467995 w 3148705"/>
                    <a:gd name="connsiteY5" fmla="*/ 3264795 h 5531476"/>
                    <a:gd name="connsiteX6" fmla="*/ 3039271 w 3148705"/>
                    <a:gd name="connsiteY6" fmla="*/ 4378816 h 5531476"/>
                    <a:gd name="connsiteX7" fmla="*/ 3086182 w 3148705"/>
                    <a:gd name="connsiteY7" fmla="*/ 5505719 h 5531476"/>
                    <a:gd name="connsiteX8" fmla="*/ 47989 w 3148705"/>
                    <a:gd name="connsiteY8" fmla="*/ 5531476 h 5531476"/>
                    <a:gd name="connsiteX9" fmla="*/ 138142 w 3148705"/>
                    <a:gd name="connsiteY9" fmla="*/ 4295104 h 5531476"/>
                    <a:gd name="connsiteX10" fmla="*/ 745609 w 3148705"/>
                    <a:gd name="connsiteY10" fmla="*/ 3303432 h 5531476"/>
                    <a:gd name="connsiteX11" fmla="*/ 1463444 w 3148705"/>
                    <a:gd name="connsiteY11" fmla="*/ 2775397 h 5531476"/>
                    <a:gd name="connsiteX12" fmla="*/ 703590 w 3148705"/>
                    <a:gd name="connsiteY12" fmla="*/ 2182970 h 5531476"/>
                    <a:gd name="connsiteX13" fmla="*/ 112384 w 3148705"/>
                    <a:gd name="connsiteY13" fmla="*/ 1410237 h 5531476"/>
                    <a:gd name="connsiteX14" fmla="*/ 29284 w 3148705"/>
                    <a:gd name="connsiteY14" fmla="*/ 0 h 5531476"/>
                    <a:gd name="connsiteX0" fmla="*/ 29284 w 3148705"/>
                    <a:gd name="connsiteY0" fmla="*/ 0 h 5531476"/>
                    <a:gd name="connsiteX1" fmla="*/ 3104889 w 3148705"/>
                    <a:gd name="connsiteY1" fmla="*/ 6439 h 5531476"/>
                    <a:gd name="connsiteX2" fmla="*/ 3026392 w 3148705"/>
                    <a:gd name="connsiteY2" fmla="*/ 1332963 h 5531476"/>
                    <a:gd name="connsiteX3" fmla="*/ 2390723 w 3148705"/>
                    <a:gd name="connsiteY3" fmla="*/ 2247362 h 5531476"/>
                    <a:gd name="connsiteX4" fmla="*/ 1746778 w 3148705"/>
                    <a:gd name="connsiteY4" fmla="*/ 2749638 h 5531476"/>
                    <a:gd name="connsiteX5" fmla="*/ 2467995 w 3148705"/>
                    <a:gd name="connsiteY5" fmla="*/ 3264795 h 5531476"/>
                    <a:gd name="connsiteX6" fmla="*/ 3039271 w 3148705"/>
                    <a:gd name="connsiteY6" fmla="*/ 4378816 h 5531476"/>
                    <a:gd name="connsiteX7" fmla="*/ 3123597 w 3148705"/>
                    <a:gd name="connsiteY7" fmla="*/ 5505719 h 5531476"/>
                    <a:gd name="connsiteX8" fmla="*/ 47989 w 3148705"/>
                    <a:gd name="connsiteY8" fmla="*/ 5531476 h 5531476"/>
                    <a:gd name="connsiteX9" fmla="*/ 138142 w 3148705"/>
                    <a:gd name="connsiteY9" fmla="*/ 4295104 h 5531476"/>
                    <a:gd name="connsiteX10" fmla="*/ 745609 w 3148705"/>
                    <a:gd name="connsiteY10" fmla="*/ 3303432 h 5531476"/>
                    <a:gd name="connsiteX11" fmla="*/ 1463444 w 3148705"/>
                    <a:gd name="connsiteY11" fmla="*/ 2775397 h 5531476"/>
                    <a:gd name="connsiteX12" fmla="*/ 703590 w 3148705"/>
                    <a:gd name="connsiteY12" fmla="*/ 2182970 h 5531476"/>
                    <a:gd name="connsiteX13" fmla="*/ 112384 w 3148705"/>
                    <a:gd name="connsiteY13" fmla="*/ 1410237 h 5531476"/>
                    <a:gd name="connsiteX14" fmla="*/ 29284 w 3148705"/>
                    <a:gd name="connsiteY14" fmla="*/ 0 h 5531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148705" h="5531476">
                      <a:moveTo>
                        <a:pt x="29284" y="0"/>
                      </a:moveTo>
                      <a:lnTo>
                        <a:pt x="3104889" y="6439"/>
                      </a:lnTo>
                      <a:cubicBezTo>
                        <a:pt x="3107036" y="513008"/>
                        <a:pt x="3148705" y="960773"/>
                        <a:pt x="3026392" y="1332963"/>
                      </a:cubicBezTo>
                      <a:cubicBezTo>
                        <a:pt x="2912628" y="1676400"/>
                        <a:pt x="2661179" y="2045593"/>
                        <a:pt x="2390723" y="2247362"/>
                      </a:cubicBezTo>
                      <a:cubicBezTo>
                        <a:pt x="2133146" y="2462010"/>
                        <a:pt x="1772535" y="2584359"/>
                        <a:pt x="1746778" y="2749638"/>
                      </a:cubicBezTo>
                      <a:cubicBezTo>
                        <a:pt x="1772536" y="2889158"/>
                        <a:pt x="2252580" y="2993265"/>
                        <a:pt x="2467995" y="3264795"/>
                      </a:cubicBezTo>
                      <a:cubicBezTo>
                        <a:pt x="2795652" y="3517007"/>
                        <a:pt x="2930004" y="4005329"/>
                        <a:pt x="3039271" y="4378816"/>
                      </a:cubicBezTo>
                      <a:cubicBezTo>
                        <a:pt x="3148538" y="4752303"/>
                        <a:pt x="3121451" y="5136525"/>
                        <a:pt x="3123597" y="5505719"/>
                      </a:cubicBezTo>
                      <a:lnTo>
                        <a:pt x="47989" y="5531476"/>
                      </a:lnTo>
                      <a:cubicBezTo>
                        <a:pt x="46452" y="5162281"/>
                        <a:pt x="21872" y="4666445"/>
                        <a:pt x="138142" y="4295104"/>
                      </a:cubicBezTo>
                      <a:cubicBezTo>
                        <a:pt x="254412" y="3923763"/>
                        <a:pt x="468603" y="3595353"/>
                        <a:pt x="745609" y="3303432"/>
                      </a:cubicBezTo>
                      <a:cubicBezTo>
                        <a:pt x="1078735" y="2953556"/>
                        <a:pt x="1424807" y="2968580"/>
                        <a:pt x="1463444" y="2775397"/>
                      </a:cubicBezTo>
                      <a:cubicBezTo>
                        <a:pt x="1450564" y="2530698"/>
                        <a:pt x="920384" y="2429815"/>
                        <a:pt x="703590" y="2182970"/>
                      </a:cubicBezTo>
                      <a:cubicBezTo>
                        <a:pt x="486796" y="2000520"/>
                        <a:pt x="224768" y="1774065"/>
                        <a:pt x="112384" y="1410237"/>
                      </a:cubicBezTo>
                      <a:cubicBezTo>
                        <a:pt x="0" y="1046409"/>
                        <a:pt x="53208" y="504423"/>
                        <a:pt x="29284" y="0"/>
                      </a:cubicBezTo>
                      <a:close/>
                    </a:path>
                  </a:pathLst>
                </a:cu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4574885" y="4258357"/>
                  <a:ext cx="54742" cy="1874834"/>
                </a:xfrm>
                <a:custGeom>
                  <a:avLst/>
                  <a:gdLst>
                    <a:gd name="connsiteX0" fmla="*/ 25758 w 115910"/>
                    <a:gd name="connsiteY0" fmla="*/ 0 h 2240924"/>
                    <a:gd name="connsiteX1" fmla="*/ 0 w 115910"/>
                    <a:gd name="connsiteY1" fmla="*/ 2240924 h 2240924"/>
                    <a:gd name="connsiteX2" fmla="*/ 103031 w 115910"/>
                    <a:gd name="connsiteY2" fmla="*/ 2240924 h 2240924"/>
                    <a:gd name="connsiteX3" fmla="*/ 115910 w 115910"/>
                    <a:gd name="connsiteY3" fmla="*/ 25757 h 2240924"/>
                    <a:gd name="connsiteX4" fmla="*/ 25758 w 115910"/>
                    <a:gd name="connsiteY4" fmla="*/ 0 h 2240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910" h="2240924">
                      <a:moveTo>
                        <a:pt x="25758" y="0"/>
                      </a:moveTo>
                      <a:lnTo>
                        <a:pt x="0" y="2240924"/>
                      </a:lnTo>
                      <a:lnTo>
                        <a:pt x="103031" y="2240924"/>
                      </a:lnTo>
                      <a:lnTo>
                        <a:pt x="115910" y="25757"/>
                      </a:lnTo>
                      <a:lnTo>
                        <a:pt x="25758" y="0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9" name="TextBox 68"/>
              <p:cNvSpPr txBox="1"/>
              <p:nvPr/>
            </p:nvSpPr>
            <p:spPr>
              <a:xfrm>
                <a:off x="1890116" y="4424691"/>
                <a:ext cx="2188228" cy="4616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FF00"/>
                    </a:solidFill>
                    <a:effectLst>
                      <a:outerShdw dist="50800" dir="2700000" algn="ctr" rotWithShape="0">
                        <a:schemeClr val="tx1"/>
                      </a:outerShdw>
                    </a:effectLst>
                    <a:cs typeface="Arial" pitchFamily="34" charset="0"/>
                  </a:rPr>
                  <a:t>1) constant rate</a:t>
                </a:r>
                <a:endParaRPr lang="en-US" sz="2400" b="1" dirty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2805182" y="2450716"/>
              <a:ext cx="3546932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FF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if we assume some things:</a:t>
              </a:r>
              <a:endPara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5676" y="1556197"/>
            <a:ext cx="761272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but something is not right… both biblically &amp; scientifically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40236" y="2162577"/>
            <a:ext cx="7523875" cy="2905446"/>
            <a:chOff x="840236" y="2162577"/>
            <a:chExt cx="7523875" cy="2905446"/>
          </a:xfrm>
        </p:grpSpPr>
        <p:sp>
          <p:nvSpPr>
            <p:cNvPr id="18" name="TextBox 17"/>
            <p:cNvSpPr txBox="1"/>
            <p:nvPr/>
          </p:nvSpPr>
          <p:spPr>
            <a:xfrm>
              <a:off x="3597273" y="2976102"/>
              <a:ext cx="829073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Bible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96220" y="2976102"/>
              <a:ext cx="2645083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Radiometric Dating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48626" y="3583916"/>
              <a:ext cx="1678665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earth origin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72578" y="3583916"/>
              <a:ext cx="1878463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FF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~6000 yrs old</a:t>
              </a:r>
              <a:endPara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96220" y="3583915"/>
              <a:ext cx="2897973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FF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4,500,000,000 yrs old</a:t>
              </a:r>
              <a:endPara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30891" y="4095137"/>
              <a:ext cx="896400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Flood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2577" y="4095137"/>
              <a:ext cx="1878464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FF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~4500 yrs old</a:t>
              </a:r>
              <a:endPara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96220" y="4095137"/>
              <a:ext cx="3067891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FF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600-65,000,000 yrs old</a:t>
              </a:r>
              <a:endPara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0236" y="4606358"/>
              <a:ext cx="1887055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human origin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72577" y="4606358"/>
              <a:ext cx="1878464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FF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~6000 yrs old</a:t>
              </a:r>
              <a:endPara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96220" y="4606358"/>
              <a:ext cx="2351349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FFFF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2,000,000 yrs old</a:t>
              </a:r>
              <a:endParaRPr lang="en-US" sz="2400" b="1" dirty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73591" y="2162577"/>
              <a:ext cx="1996829" cy="58477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FFC0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Biblically…</a:t>
              </a:r>
              <a:endParaRPr lang="en-US" sz="3200" b="1" dirty="0">
                <a:solidFill>
                  <a:srgbClr val="FFC0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2"/>
          <p:cNvGrpSpPr/>
          <p:nvPr/>
        </p:nvGrpSpPr>
        <p:grpSpPr>
          <a:xfrm>
            <a:off x="3345820" y="4131172"/>
            <a:ext cx="2548535" cy="1839778"/>
            <a:chOff x="3661553" y="4053898"/>
            <a:chExt cx="1931071" cy="1839778"/>
          </a:xfrm>
        </p:grpSpPr>
        <p:sp>
          <p:nvSpPr>
            <p:cNvPr id="16" name="Rectangle 77"/>
            <p:cNvSpPr>
              <a:spLocks noChangeArrowheads="1"/>
            </p:cNvSpPr>
            <p:nvPr/>
          </p:nvSpPr>
          <p:spPr bwMode="auto">
            <a:xfrm>
              <a:off x="3751205" y="4395650"/>
              <a:ext cx="1751766" cy="831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66FFFF"/>
                  </a:solidFill>
                </a:rPr>
                <a:t>1936 – 1996 ma. </a:t>
              </a:r>
              <a:endParaRPr lang="en-US" sz="2400" b="1" dirty="0">
                <a:solidFill>
                  <a:srgbClr val="66FFFF"/>
                </a:solidFill>
              </a:endParaRPr>
            </a:p>
          </p:txBody>
        </p:sp>
        <p:sp>
          <p:nvSpPr>
            <p:cNvPr id="17" name="Rectangle 77"/>
            <p:cNvSpPr>
              <a:spLocks noChangeArrowheads="1"/>
            </p:cNvSpPr>
            <p:nvPr/>
          </p:nvSpPr>
          <p:spPr bwMode="auto">
            <a:xfrm>
              <a:off x="3745215" y="4717623"/>
              <a:ext cx="1763746" cy="831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66FFFF"/>
                  </a:solidFill>
                </a:rPr>
                <a:t>2176 – 2247 ma.</a:t>
              </a:r>
              <a:endParaRPr lang="en-US" sz="2400" b="1" dirty="0">
                <a:solidFill>
                  <a:srgbClr val="66FFFF"/>
                </a:solidFill>
              </a:endParaRPr>
            </a:p>
          </p:txBody>
        </p:sp>
        <p:sp>
          <p:nvSpPr>
            <p:cNvPr id="18" name="Rectangle 77"/>
            <p:cNvSpPr>
              <a:spLocks noChangeArrowheads="1"/>
            </p:cNvSpPr>
            <p:nvPr/>
          </p:nvSpPr>
          <p:spPr bwMode="auto">
            <a:xfrm>
              <a:off x="3661553" y="5062037"/>
              <a:ext cx="1931071" cy="831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66FFFF"/>
                  </a:solidFill>
                </a:rPr>
                <a:t>2435 – 2459 ma.</a:t>
              </a:r>
              <a:endParaRPr lang="en-US" sz="2400" b="1" dirty="0">
                <a:solidFill>
                  <a:srgbClr val="66FFFF"/>
                </a:solidFill>
              </a:endParaRPr>
            </a:p>
          </p:txBody>
        </p:sp>
        <p:sp>
          <p:nvSpPr>
            <p:cNvPr id="19" name="Rectangle 77"/>
            <p:cNvSpPr>
              <a:spLocks noChangeArrowheads="1"/>
            </p:cNvSpPr>
            <p:nvPr/>
          </p:nvSpPr>
          <p:spPr bwMode="auto">
            <a:xfrm>
              <a:off x="3751205" y="4053898"/>
              <a:ext cx="1751766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66FFFF"/>
                  </a:solidFill>
                </a:rPr>
                <a:t>Rock A</a:t>
              </a:r>
              <a:endParaRPr lang="en-US" sz="2400" b="1" dirty="0">
                <a:solidFill>
                  <a:srgbClr val="66FFFF"/>
                </a:solidFill>
              </a:endParaRPr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5851896" y="4131172"/>
            <a:ext cx="2652822" cy="1470446"/>
            <a:chOff x="5671116" y="4053898"/>
            <a:chExt cx="2010091" cy="1470446"/>
          </a:xfrm>
        </p:grpSpPr>
        <p:sp>
          <p:nvSpPr>
            <p:cNvPr id="12" name="Rectangle 77"/>
            <p:cNvSpPr>
              <a:spLocks noChangeArrowheads="1"/>
            </p:cNvSpPr>
            <p:nvPr/>
          </p:nvSpPr>
          <p:spPr bwMode="auto">
            <a:xfrm>
              <a:off x="5671116" y="4395650"/>
              <a:ext cx="2010091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</a:rPr>
                <a:t>1711 – 1863 ma.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77"/>
            <p:cNvSpPr>
              <a:spLocks noChangeArrowheads="1"/>
            </p:cNvSpPr>
            <p:nvPr/>
          </p:nvSpPr>
          <p:spPr bwMode="auto">
            <a:xfrm>
              <a:off x="5765451" y="4717623"/>
              <a:ext cx="182142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</a:rPr>
                <a:t>2045 – 2111 ma.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4" name="Rectangle 77"/>
            <p:cNvSpPr>
              <a:spLocks noChangeArrowheads="1"/>
            </p:cNvSpPr>
            <p:nvPr/>
          </p:nvSpPr>
          <p:spPr bwMode="auto">
            <a:xfrm>
              <a:off x="5740677" y="5062037"/>
              <a:ext cx="1870968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</a:rPr>
                <a:t>2421 – 2447 ma.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5" name="Rectangle 77"/>
            <p:cNvSpPr>
              <a:spLocks noChangeArrowheads="1"/>
            </p:cNvSpPr>
            <p:nvPr/>
          </p:nvSpPr>
          <p:spPr bwMode="auto">
            <a:xfrm>
              <a:off x="5800278" y="4053898"/>
              <a:ext cx="1751766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</a:rPr>
                <a:t>Rock B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528032" y="4131172"/>
            <a:ext cx="2860246" cy="1839778"/>
            <a:chOff x="1453586" y="4053898"/>
            <a:chExt cx="2167260" cy="1839778"/>
          </a:xfrm>
        </p:grpSpPr>
        <p:sp>
          <p:nvSpPr>
            <p:cNvPr id="8" name="Rectangle 77"/>
            <p:cNvSpPr>
              <a:spLocks noChangeArrowheads="1"/>
            </p:cNvSpPr>
            <p:nvPr/>
          </p:nvSpPr>
          <p:spPr bwMode="auto">
            <a:xfrm>
              <a:off x="1698244" y="4395650"/>
              <a:ext cx="1677943" cy="831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U-238/ Pb-206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77"/>
            <p:cNvSpPr>
              <a:spLocks noChangeArrowheads="1"/>
            </p:cNvSpPr>
            <p:nvPr/>
          </p:nvSpPr>
          <p:spPr bwMode="auto">
            <a:xfrm>
              <a:off x="1686376" y="5062037"/>
              <a:ext cx="1701678" cy="831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U-235/ Pb-207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77"/>
            <p:cNvSpPr>
              <a:spLocks noChangeArrowheads="1"/>
            </p:cNvSpPr>
            <p:nvPr/>
          </p:nvSpPr>
          <p:spPr bwMode="auto">
            <a:xfrm>
              <a:off x="1453586" y="4717623"/>
              <a:ext cx="216726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Pb-207/ Pb-206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11" name="Rectangle 77"/>
            <p:cNvSpPr>
              <a:spLocks noChangeArrowheads="1"/>
            </p:cNvSpPr>
            <p:nvPr/>
          </p:nvSpPr>
          <p:spPr bwMode="auto">
            <a:xfrm>
              <a:off x="1698244" y="4053898"/>
              <a:ext cx="1677943" cy="831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dir="2700000" algn="ctr" rotWithShape="0">
                <a:srgbClr val="000000"/>
              </a:outer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</a:rPr>
                <a:t>Dating Method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663608" y="2871986"/>
            <a:ext cx="5816785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different radiometric methods on same rock</a:t>
            </a:r>
          </a:p>
          <a:p>
            <a:pPr algn="ctr"/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  <a:sym typeface="Wingdings" pitchFamily="2" charset="2"/>
              </a:rPr>
              <a:t> different results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676" y="1556197"/>
            <a:ext cx="761272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but something is not right… both biblically &amp; scientifically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68512" y="2162577"/>
            <a:ext cx="2606996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Scientifically…</a:t>
            </a:r>
            <a:endParaRPr lang="en-US" sz="3200" b="1" dirty="0">
              <a:solidFill>
                <a:srgbClr val="FFC0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3789" y="1556197"/>
            <a:ext cx="755649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So, what is wrong?      Which assumption(s) is(are) wrong?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13844" y="2531395"/>
            <a:ext cx="7635123" cy="3350874"/>
            <a:chOff x="713844" y="2531395"/>
            <a:chExt cx="7635123" cy="3350874"/>
          </a:xfrm>
        </p:grpSpPr>
        <p:grpSp>
          <p:nvGrpSpPr>
            <p:cNvPr id="2" name="Group 73"/>
            <p:cNvGrpSpPr/>
            <p:nvPr/>
          </p:nvGrpSpPr>
          <p:grpSpPr>
            <a:xfrm>
              <a:off x="3548364" y="2531395"/>
              <a:ext cx="2047272" cy="3350874"/>
              <a:chOff x="3439128" y="2354467"/>
              <a:chExt cx="2265745" cy="3807791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3439128" y="4945915"/>
                <a:ext cx="2226364" cy="1216343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1101388 w 2711941"/>
                  <a:gd name="connsiteY6" fmla="*/ 1269891 h 1491557"/>
                  <a:gd name="connsiteX7" fmla="*/ 688529 w 2711941"/>
                  <a:gd name="connsiteY7" fmla="*/ 996573 h 1491557"/>
                  <a:gd name="connsiteX8" fmla="*/ 238136 w 2711941"/>
                  <a:gd name="connsiteY8" fmla="*/ 515011 h 1491557"/>
                  <a:gd name="connsiteX9" fmla="*/ 5123 w 2711941"/>
                  <a:gd name="connsiteY9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539271 w 2711941"/>
                  <a:gd name="connsiteY4" fmla="*/ 1491557 h 1491557"/>
                  <a:gd name="connsiteX5" fmla="*/ 1241585 w 2711941"/>
                  <a:gd name="connsiteY5" fmla="*/ 1465118 h 1491557"/>
                  <a:gd name="connsiteX6" fmla="*/ 688529 w 2711941"/>
                  <a:gd name="connsiteY6" fmla="*/ 996573 h 1491557"/>
                  <a:gd name="connsiteX7" fmla="*/ 238136 w 2711941"/>
                  <a:gd name="connsiteY7" fmla="*/ 515011 h 1491557"/>
                  <a:gd name="connsiteX8" fmla="*/ 5123 w 2711941"/>
                  <a:gd name="connsiteY8" fmla="*/ 0 h 1491557"/>
                  <a:gd name="connsiteX0" fmla="*/ 5123 w 2804691"/>
                  <a:gd name="connsiteY0" fmla="*/ 0 h 1465118"/>
                  <a:gd name="connsiteX1" fmla="*/ 2711941 w 2804691"/>
                  <a:gd name="connsiteY1" fmla="*/ 7012 h 1465118"/>
                  <a:gd name="connsiteX2" fmla="*/ 2540144 w 2804691"/>
                  <a:gd name="connsiteY2" fmla="*/ 488981 h 1465118"/>
                  <a:gd name="connsiteX3" fmla="*/ 2177328 w 2804691"/>
                  <a:gd name="connsiteY3" fmla="*/ 918481 h 1465118"/>
                  <a:gd name="connsiteX4" fmla="*/ 2804691 w 2804691"/>
                  <a:gd name="connsiteY4" fmla="*/ 1464326 h 1465118"/>
                  <a:gd name="connsiteX5" fmla="*/ 1241585 w 2804691"/>
                  <a:gd name="connsiteY5" fmla="*/ 1465118 h 1465118"/>
                  <a:gd name="connsiteX6" fmla="*/ 688529 w 2804691"/>
                  <a:gd name="connsiteY6" fmla="*/ 996573 h 1465118"/>
                  <a:gd name="connsiteX7" fmla="*/ 238136 w 2804691"/>
                  <a:gd name="connsiteY7" fmla="*/ 515011 h 1465118"/>
                  <a:gd name="connsiteX8" fmla="*/ 5123 w 2804691"/>
                  <a:gd name="connsiteY8" fmla="*/ 0 h 1465118"/>
                  <a:gd name="connsiteX0" fmla="*/ 236654 w 3036222"/>
                  <a:gd name="connsiteY0" fmla="*/ 0 h 1478735"/>
                  <a:gd name="connsiteX1" fmla="*/ 2943472 w 3036222"/>
                  <a:gd name="connsiteY1" fmla="*/ 7012 h 1478735"/>
                  <a:gd name="connsiteX2" fmla="*/ 2771675 w 3036222"/>
                  <a:gd name="connsiteY2" fmla="*/ 488981 h 1478735"/>
                  <a:gd name="connsiteX3" fmla="*/ 2408859 w 3036222"/>
                  <a:gd name="connsiteY3" fmla="*/ 918481 h 1478735"/>
                  <a:gd name="connsiteX4" fmla="*/ 3036222 w 3036222"/>
                  <a:gd name="connsiteY4" fmla="*/ 1464326 h 1478735"/>
                  <a:gd name="connsiteX5" fmla="*/ 141789 w 3036222"/>
                  <a:gd name="connsiteY5" fmla="*/ 1478735 h 1478735"/>
                  <a:gd name="connsiteX6" fmla="*/ 920060 w 3036222"/>
                  <a:gd name="connsiteY6" fmla="*/ 996573 h 1478735"/>
                  <a:gd name="connsiteX7" fmla="*/ 469667 w 3036222"/>
                  <a:gd name="connsiteY7" fmla="*/ 515011 h 1478735"/>
                  <a:gd name="connsiteX8" fmla="*/ 236654 w 3036222"/>
                  <a:gd name="connsiteY8" fmla="*/ 0 h 1478735"/>
                  <a:gd name="connsiteX0" fmla="*/ 251356 w 3050924"/>
                  <a:gd name="connsiteY0" fmla="*/ 0 h 1478735"/>
                  <a:gd name="connsiteX1" fmla="*/ 2958174 w 3050924"/>
                  <a:gd name="connsiteY1" fmla="*/ 7012 h 1478735"/>
                  <a:gd name="connsiteX2" fmla="*/ 2786377 w 3050924"/>
                  <a:gd name="connsiteY2" fmla="*/ 488981 h 1478735"/>
                  <a:gd name="connsiteX3" fmla="*/ 2423561 w 3050924"/>
                  <a:gd name="connsiteY3" fmla="*/ 918481 h 1478735"/>
                  <a:gd name="connsiteX4" fmla="*/ 3050924 w 3050924"/>
                  <a:gd name="connsiteY4" fmla="*/ 1464326 h 1478735"/>
                  <a:gd name="connsiteX5" fmla="*/ 156491 w 3050924"/>
                  <a:gd name="connsiteY5" fmla="*/ 1478735 h 1478735"/>
                  <a:gd name="connsiteX6" fmla="*/ 143876 w 3050924"/>
                  <a:gd name="connsiteY6" fmla="*/ 574493 h 1478735"/>
                  <a:gd name="connsiteX7" fmla="*/ 484369 w 3050924"/>
                  <a:gd name="connsiteY7" fmla="*/ 515011 h 1478735"/>
                  <a:gd name="connsiteX8" fmla="*/ 251356 w 3050924"/>
                  <a:gd name="connsiteY8" fmla="*/ 0 h 1478735"/>
                  <a:gd name="connsiteX0" fmla="*/ 251356 w 3056271"/>
                  <a:gd name="connsiteY0" fmla="*/ 0 h 1478735"/>
                  <a:gd name="connsiteX1" fmla="*/ 2958174 w 3056271"/>
                  <a:gd name="connsiteY1" fmla="*/ 7012 h 1478735"/>
                  <a:gd name="connsiteX2" fmla="*/ 2786377 w 3056271"/>
                  <a:gd name="connsiteY2" fmla="*/ 488981 h 1478735"/>
                  <a:gd name="connsiteX3" fmla="*/ 3056271 w 3056271"/>
                  <a:gd name="connsiteY3" fmla="*/ 741480 h 1478735"/>
                  <a:gd name="connsiteX4" fmla="*/ 3050924 w 3056271"/>
                  <a:gd name="connsiteY4" fmla="*/ 1464326 h 1478735"/>
                  <a:gd name="connsiteX5" fmla="*/ 156491 w 3056271"/>
                  <a:gd name="connsiteY5" fmla="*/ 1478735 h 1478735"/>
                  <a:gd name="connsiteX6" fmla="*/ 143876 w 3056271"/>
                  <a:gd name="connsiteY6" fmla="*/ 574493 h 1478735"/>
                  <a:gd name="connsiteX7" fmla="*/ 484369 w 3056271"/>
                  <a:gd name="connsiteY7" fmla="*/ 515011 h 1478735"/>
                  <a:gd name="connsiteX8" fmla="*/ 251356 w 3056271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0 h 1478735"/>
                  <a:gd name="connsiteX1" fmla="*/ 2958174 w 3052706"/>
                  <a:gd name="connsiteY1" fmla="*/ 7012 h 1478735"/>
                  <a:gd name="connsiteX2" fmla="*/ 2786377 w 3052706"/>
                  <a:gd name="connsiteY2" fmla="*/ 488981 h 1478735"/>
                  <a:gd name="connsiteX3" fmla="*/ 2990365 w 3052706"/>
                  <a:gd name="connsiteY3" fmla="*/ 550864 h 1478735"/>
                  <a:gd name="connsiteX4" fmla="*/ 3050924 w 3052706"/>
                  <a:gd name="connsiteY4" fmla="*/ 1464326 h 1478735"/>
                  <a:gd name="connsiteX5" fmla="*/ 156491 w 3052706"/>
                  <a:gd name="connsiteY5" fmla="*/ 1478735 h 1478735"/>
                  <a:gd name="connsiteX6" fmla="*/ 143876 w 3052706"/>
                  <a:gd name="connsiteY6" fmla="*/ 574493 h 1478735"/>
                  <a:gd name="connsiteX7" fmla="*/ 484369 w 3052706"/>
                  <a:gd name="connsiteY7" fmla="*/ 515011 h 1478735"/>
                  <a:gd name="connsiteX8" fmla="*/ 251356 w 3052706"/>
                  <a:gd name="connsiteY8" fmla="*/ 0 h 1478735"/>
                  <a:gd name="connsiteX0" fmla="*/ 251356 w 3052706"/>
                  <a:gd name="connsiteY0" fmla="*/ 275462 h 1754197"/>
                  <a:gd name="connsiteX1" fmla="*/ 2958174 w 3052706"/>
                  <a:gd name="connsiteY1" fmla="*/ 282474 h 1754197"/>
                  <a:gd name="connsiteX2" fmla="*/ 2786377 w 3052706"/>
                  <a:gd name="connsiteY2" fmla="*/ 764443 h 1754197"/>
                  <a:gd name="connsiteX3" fmla="*/ 2990365 w 3052706"/>
                  <a:gd name="connsiteY3" fmla="*/ 826326 h 1754197"/>
                  <a:gd name="connsiteX4" fmla="*/ 3050924 w 3052706"/>
                  <a:gd name="connsiteY4" fmla="*/ 1739788 h 1754197"/>
                  <a:gd name="connsiteX5" fmla="*/ 156491 w 3052706"/>
                  <a:gd name="connsiteY5" fmla="*/ 1754197 h 1754197"/>
                  <a:gd name="connsiteX6" fmla="*/ 143876 w 3052706"/>
                  <a:gd name="connsiteY6" fmla="*/ 849955 h 1754197"/>
                  <a:gd name="connsiteX7" fmla="*/ 800724 w 3052706"/>
                  <a:gd name="connsiteY7" fmla="*/ 327548 h 1754197"/>
                  <a:gd name="connsiteX8" fmla="*/ 251356 w 3052706"/>
                  <a:gd name="connsiteY8" fmla="*/ 275462 h 1754197"/>
                  <a:gd name="connsiteX0" fmla="*/ 469051 w 3270401"/>
                  <a:gd name="connsiteY0" fmla="*/ 0 h 1478735"/>
                  <a:gd name="connsiteX1" fmla="*/ 3175869 w 3270401"/>
                  <a:gd name="connsiteY1" fmla="*/ 7012 h 1478735"/>
                  <a:gd name="connsiteX2" fmla="*/ 3004072 w 3270401"/>
                  <a:gd name="connsiteY2" fmla="*/ 488981 h 1478735"/>
                  <a:gd name="connsiteX3" fmla="*/ 3208060 w 3270401"/>
                  <a:gd name="connsiteY3" fmla="*/ 550864 h 1478735"/>
                  <a:gd name="connsiteX4" fmla="*/ 3268619 w 3270401"/>
                  <a:gd name="connsiteY4" fmla="*/ 1464326 h 1478735"/>
                  <a:gd name="connsiteX5" fmla="*/ 374186 w 3270401"/>
                  <a:gd name="connsiteY5" fmla="*/ 1478735 h 1478735"/>
                  <a:gd name="connsiteX6" fmla="*/ 361571 w 3270401"/>
                  <a:gd name="connsiteY6" fmla="*/ 574493 h 1478735"/>
                  <a:gd name="connsiteX7" fmla="*/ 469051 w 3270401"/>
                  <a:gd name="connsiteY7" fmla="*/ 0 h 1478735"/>
                  <a:gd name="connsiteX0" fmla="*/ 1541622 w 3038006"/>
                  <a:gd name="connsiteY0" fmla="*/ 0 h 1791889"/>
                  <a:gd name="connsiteX1" fmla="*/ 2943474 w 3038006"/>
                  <a:gd name="connsiteY1" fmla="*/ 320166 h 1791889"/>
                  <a:gd name="connsiteX2" fmla="*/ 2771677 w 3038006"/>
                  <a:gd name="connsiteY2" fmla="*/ 802135 h 1791889"/>
                  <a:gd name="connsiteX3" fmla="*/ 2975665 w 3038006"/>
                  <a:gd name="connsiteY3" fmla="*/ 864018 h 1791889"/>
                  <a:gd name="connsiteX4" fmla="*/ 3036224 w 3038006"/>
                  <a:gd name="connsiteY4" fmla="*/ 1777480 h 1791889"/>
                  <a:gd name="connsiteX5" fmla="*/ 141791 w 3038006"/>
                  <a:gd name="connsiteY5" fmla="*/ 1791889 h 1791889"/>
                  <a:gd name="connsiteX6" fmla="*/ 129176 w 3038006"/>
                  <a:gd name="connsiteY6" fmla="*/ 887647 h 1791889"/>
                  <a:gd name="connsiteX7" fmla="*/ 1541622 w 3038006"/>
                  <a:gd name="connsiteY7" fmla="*/ 0 h 1791889"/>
                  <a:gd name="connsiteX0" fmla="*/ 1541622 w 3038006"/>
                  <a:gd name="connsiteY0" fmla="*/ 0 h 1791889"/>
                  <a:gd name="connsiteX1" fmla="*/ 2771677 w 3038006"/>
                  <a:gd name="connsiteY1" fmla="*/ 802135 h 1791889"/>
                  <a:gd name="connsiteX2" fmla="*/ 2975665 w 3038006"/>
                  <a:gd name="connsiteY2" fmla="*/ 864018 h 1791889"/>
                  <a:gd name="connsiteX3" fmla="*/ 3036224 w 3038006"/>
                  <a:gd name="connsiteY3" fmla="*/ 1777480 h 1791889"/>
                  <a:gd name="connsiteX4" fmla="*/ 141791 w 3038006"/>
                  <a:gd name="connsiteY4" fmla="*/ 1791889 h 1791889"/>
                  <a:gd name="connsiteX5" fmla="*/ 129176 w 3038006"/>
                  <a:gd name="connsiteY5" fmla="*/ 887647 h 1791889"/>
                  <a:gd name="connsiteX6" fmla="*/ 1541622 w 3038006"/>
                  <a:gd name="connsiteY6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41622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41622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38006"/>
                  <a:gd name="connsiteY0" fmla="*/ 0 h 1791889"/>
                  <a:gd name="connsiteX1" fmla="*/ 2975665 w 3038006"/>
                  <a:gd name="connsiteY1" fmla="*/ 864018 h 1791889"/>
                  <a:gd name="connsiteX2" fmla="*/ 3036224 w 3038006"/>
                  <a:gd name="connsiteY2" fmla="*/ 1777480 h 1791889"/>
                  <a:gd name="connsiteX3" fmla="*/ 141791 w 3038006"/>
                  <a:gd name="connsiteY3" fmla="*/ 1791889 h 1791889"/>
                  <a:gd name="connsiteX4" fmla="*/ 129176 w 3038006"/>
                  <a:gd name="connsiteY4" fmla="*/ 887647 h 1791889"/>
                  <a:gd name="connsiteX5" fmla="*/ 1581165 w 3038006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29176 w 3052974"/>
                  <a:gd name="connsiteY4" fmla="*/ 887647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945711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5 w 3052974"/>
                  <a:gd name="connsiteY0" fmla="*/ 0 h 1791889"/>
                  <a:gd name="connsiteX1" fmla="*/ 3015211 w 3052974"/>
                  <a:gd name="connsiteY1" fmla="*/ 1109096 h 1791889"/>
                  <a:gd name="connsiteX2" fmla="*/ 3036224 w 3052974"/>
                  <a:gd name="connsiteY2" fmla="*/ 1777480 h 1791889"/>
                  <a:gd name="connsiteX3" fmla="*/ 141791 w 3052974"/>
                  <a:gd name="connsiteY3" fmla="*/ 1791889 h 1791889"/>
                  <a:gd name="connsiteX4" fmla="*/ 155540 w 3052974"/>
                  <a:gd name="connsiteY4" fmla="*/ 1051032 h 1791889"/>
                  <a:gd name="connsiteX5" fmla="*/ 1581165 w 3052974"/>
                  <a:gd name="connsiteY5" fmla="*/ 0 h 1791889"/>
                  <a:gd name="connsiteX0" fmla="*/ 1581164 w 3052973"/>
                  <a:gd name="connsiteY0" fmla="*/ 0 h 1791889"/>
                  <a:gd name="connsiteX1" fmla="*/ 3015210 w 3052973"/>
                  <a:gd name="connsiteY1" fmla="*/ 1109096 h 1791889"/>
                  <a:gd name="connsiteX2" fmla="*/ 3036223 w 3052973"/>
                  <a:gd name="connsiteY2" fmla="*/ 1777480 h 1791889"/>
                  <a:gd name="connsiteX3" fmla="*/ 141790 w 3052973"/>
                  <a:gd name="connsiteY3" fmla="*/ 1791889 h 1791889"/>
                  <a:gd name="connsiteX4" fmla="*/ 155539 w 3052973"/>
                  <a:gd name="connsiteY4" fmla="*/ 1070555 h 1791889"/>
                  <a:gd name="connsiteX5" fmla="*/ 1581164 w 3052973"/>
                  <a:gd name="connsiteY5" fmla="*/ 0 h 179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52973" h="1791889">
                    <a:moveTo>
                      <a:pt x="1581164" y="0"/>
                    </a:moveTo>
                    <a:cubicBezTo>
                      <a:pt x="1795550" y="301621"/>
                      <a:pt x="2326293" y="1011708"/>
                      <a:pt x="3015210" y="1109096"/>
                    </a:cubicBezTo>
                    <a:cubicBezTo>
                      <a:pt x="3052973" y="1350046"/>
                      <a:pt x="3038005" y="1536531"/>
                      <a:pt x="3036223" y="1777480"/>
                    </a:cubicBezTo>
                    <a:lnTo>
                      <a:pt x="141790" y="1791889"/>
                    </a:lnTo>
                    <a:cubicBezTo>
                      <a:pt x="0" y="1709392"/>
                      <a:pt x="111878" y="1351446"/>
                      <a:pt x="155539" y="1070555"/>
                    </a:cubicBezTo>
                    <a:cubicBezTo>
                      <a:pt x="975417" y="946636"/>
                      <a:pt x="1336201" y="298814"/>
                      <a:pt x="1581164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478880" y="3161009"/>
                <a:ext cx="2177177" cy="1115297"/>
              </a:xfrm>
              <a:custGeom>
                <a:avLst/>
                <a:gdLst>
                  <a:gd name="connsiteX0" fmla="*/ 0 w 3065172"/>
                  <a:gd name="connsiteY0" fmla="*/ 51515 h 2459865"/>
                  <a:gd name="connsiteX1" fmla="*/ 3026535 w 3065172"/>
                  <a:gd name="connsiteY1" fmla="*/ 0 h 2459865"/>
                  <a:gd name="connsiteX2" fmla="*/ 3065172 w 3065172"/>
                  <a:gd name="connsiteY2" fmla="*/ 2421228 h 2459865"/>
                  <a:gd name="connsiteX3" fmla="*/ 90152 w 3065172"/>
                  <a:gd name="connsiteY3" fmla="*/ 2459865 h 2459865"/>
                  <a:gd name="connsiteX4" fmla="*/ 0 w 3065172"/>
                  <a:gd name="connsiteY4" fmla="*/ 51515 h 2459865"/>
                  <a:gd name="connsiteX0" fmla="*/ 9935 w 2975020"/>
                  <a:gd name="connsiteY0" fmla="*/ 25486 h 2459865"/>
                  <a:gd name="connsiteX1" fmla="*/ 2936383 w 2975020"/>
                  <a:gd name="connsiteY1" fmla="*/ 0 h 2459865"/>
                  <a:gd name="connsiteX2" fmla="*/ 2975020 w 2975020"/>
                  <a:gd name="connsiteY2" fmla="*/ 2421228 h 2459865"/>
                  <a:gd name="connsiteX3" fmla="*/ 0 w 2975020"/>
                  <a:gd name="connsiteY3" fmla="*/ 2459865 h 2459865"/>
                  <a:gd name="connsiteX4" fmla="*/ 9935 w 2975020"/>
                  <a:gd name="connsiteY4" fmla="*/ 25486 h 2459865"/>
                  <a:gd name="connsiteX0" fmla="*/ 9935 w 2975020"/>
                  <a:gd name="connsiteY0" fmla="*/ 0 h 2473425"/>
                  <a:gd name="connsiteX1" fmla="*/ 2936383 w 2975020"/>
                  <a:gd name="connsiteY1" fmla="*/ 13560 h 2473425"/>
                  <a:gd name="connsiteX2" fmla="*/ 2975020 w 2975020"/>
                  <a:gd name="connsiteY2" fmla="*/ 2434788 h 2473425"/>
                  <a:gd name="connsiteX3" fmla="*/ 0 w 2975020"/>
                  <a:gd name="connsiteY3" fmla="*/ 2473425 h 2473425"/>
                  <a:gd name="connsiteX4" fmla="*/ 9935 w 2975020"/>
                  <a:gd name="connsiteY4" fmla="*/ 0 h 2473425"/>
                  <a:gd name="connsiteX0" fmla="*/ 3312 w 2968397"/>
                  <a:gd name="connsiteY0" fmla="*/ 0 h 2473425"/>
                  <a:gd name="connsiteX1" fmla="*/ 2929760 w 2968397"/>
                  <a:gd name="connsiteY1" fmla="*/ 13560 h 2473425"/>
                  <a:gd name="connsiteX2" fmla="*/ 2968397 w 2968397"/>
                  <a:gd name="connsiteY2" fmla="*/ 2434788 h 2473425"/>
                  <a:gd name="connsiteX3" fmla="*/ 1319533 w 2968397"/>
                  <a:gd name="connsiteY3" fmla="*/ 2473425 h 2473425"/>
                  <a:gd name="connsiteX4" fmla="*/ 3312 w 2968397"/>
                  <a:gd name="connsiteY4" fmla="*/ 0 h 2473425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1617219 w 2929760"/>
                  <a:gd name="connsiteY2" fmla="*/ 2499864 h 2499864"/>
                  <a:gd name="connsiteX3" fmla="*/ 1319533 w 2929760"/>
                  <a:gd name="connsiteY3" fmla="*/ 2473425 h 2499864"/>
                  <a:gd name="connsiteX4" fmla="*/ 3312 w 2929760"/>
                  <a:gd name="connsiteY4" fmla="*/ 0 h 2499864"/>
                  <a:gd name="connsiteX0" fmla="*/ 3312 w 2929760"/>
                  <a:gd name="connsiteY0" fmla="*/ 0 h 2499864"/>
                  <a:gd name="connsiteX1" fmla="*/ 2929760 w 2929760"/>
                  <a:gd name="connsiteY1" fmla="*/ 13560 h 2499864"/>
                  <a:gd name="connsiteX2" fmla="*/ 2618092 w 2929760"/>
                  <a:gd name="connsiteY2" fmla="*/ 1497288 h 2499864"/>
                  <a:gd name="connsiteX3" fmla="*/ 1617219 w 2929760"/>
                  <a:gd name="connsiteY3" fmla="*/ 2499864 h 2499864"/>
                  <a:gd name="connsiteX4" fmla="*/ 1319533 w 2929760"/>
                  <a:gd name="connsiteY4" fmla="*/ 2473425 h 2499864"/>
                  <a:gd name="connsiteX5" fmla="*/ 3312 w 2929760"/>
                  <a:gd name="connsiteY5" fmla="*/ 0 h 2499864"/>
                  <a:gd name="connsiteX0" fmla="*/ 383484 w 3309932"/>
                  <a:gd name="connsiteY0" fmla="*/ 0 h 2499864"/>
                  <a:gd name="connsiteX1" fmla="*/ 3309932 w 3309932"/>
                  <a:gd name="connsiteY1" fmla="*/ 13560 h 2499864"/>
                  <a:gd name="connsiteX2" fmla="*/ 2998264 w 3309932"/>
                  <a:gd name="connsiteY2" fmla="*/ 1497288 h 2499864"/>
                  <a:gd name="connsiteX3" fmla="*/ 1997391 w 3309932"/>
                  <a:gd name="connsiteY3" fmla="*/ 2499864 h 2499864"/>
                  <a:gd name="connsiteX4" fmla="*/ 1699705 w 3309932"/>
                  <a:gd name="connsiteY4" fmla="*/ 2473425 h 2499864"/>
                  <a:gd name="connsiteX5" fmla="*/ 696256 w 3309932"/>
                  <a:gd name="connsiteY5" fmla="*/ 1523318 h 2499864"/>
                  <a:gd name="connsiteX6" fmla="*/ 383484 w 3309932"/>
                  <a:gd name="connsiteY6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121288 w 3432956"/>
                  <a:gd name="connsiteY2" fmla="*/ 1497288 h 2499864"/>
                  <a:gd name="connsiteX3" fmla="*/ 2120415 w 3432956"/>
                  <a:gd name="connsiteY3" fmla="*/ 2499864 h 2499864"/>
                  <a:gd name="connsiteX4" fmla="*/ 1822729 w 3432956"/>
                  <a:gd name="connsiteY4" fmla="*/ 2473425 h 2499864"/>
                  <a:gd name="connsiteX5" fmla="*/ 819280 w 3432956"/>
                  <a:gd name="connsiteY5" fmla="*/ 1523318 h 2499864"/>
                  <a:gd name="connsiteX6" fmla="*/ 493996 w 3432956"/>
                  <a:gd name="connsiteY6" fmla="*/ 586227 h 2499864"/>
                  <a:gd name="connsiteX7" fmla="*/ 506508 w 3432956"/>
                  <a:gd name="connsiteY7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120415 w 3432956"/>
                  <a:gd name="connsiteY4" fmla="*/ 2499864 h 2499864"/>
                  <a:gd name="connsiteX5" fmla="*/ 1822729 w 3432956"/>
                  <a:gd name="connsiteY5" fmla="*/ 2473425 h 2499864"/>
                  <a:gd name="connsiteX6" fmla="*/ 819280 w 3432956"/>
                  <a:gd name="connsiteY6" fmla="*/ 1523318 h 2499864"/>
                  <a:gd name="connsiteX7" fmla="*/ 493996 w 3432956"/>
                  <a:gd name="connsiteY7" fmla="*/ 586227 h 2499864"/>
                  <a:gd name="connsiteX8" fmla="*/ 506508 w 3432956"/>
                  <a:gd name="connsiteY8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819280 w 3432956"/>
                  <a:gd name="connsiteY7" fmla="*/ 1523318 h 2499864"/>
                  <a:gd name="connsiteX8" fmla="*/ 493996 w 3432956"/>
                  <a:gd name="connsiteY8" fmla="*/ 586227 h 2499864"/>
                  <a:gd name="connsiteX9" fmla="*/ 506508 w 3432956"/>
                  <a:gd name="connsiteY9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269673 w 3432956"/>
                  <a:gd name="connsiteY7" fmla="*/ 2004880 h 2499864"/>
                  <a:gd name="connsiteX8" fmla="*/ 819280 w 3432956"/>
                  <a:gd name="connsiteY8" fmla="*/ 1523318 h 2499864"/>
                  <a:gd name="connsiteX9" fmla="*/ 493996 w 3432956"/>
                  <a:gd name="connsiteY9" fmla="*/ 586227 h 2499864"/>
                  <a:gd name="connsiteX10" fmla="*/ 506508 w 3432956"/>
                  <a:gd name="connsiteY10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20415 w 3432956"/>
                  <a:gd name="connsiteY5" fmla="*/ 2499864 h 2499864"/>
                  <a:gd name="connsiteX6" fmla="*/ 1822729 w 3432956"/>
                  <a:gd name="connsiteY6" fmla="*/ 2473425 h 2499864"/>
                  <a:gd name="connsiteX7" fmla="*/ 1682532 w 3432956"/>
                  <a:gd name="connsiteY7" fmla="*/ 2278198 h 2499864"/>
                  <a:gd name="connsiteX8" fmla="*/ 1269673 w 3432956"/>
                  <a:gd name="connsiteY8" fmla="*/ 2004880 h 2499864"/>
                  <a:gd name="connsiteX9" fmla="*/ 819280 w 3432956"/>
                  <a:gd name="connsiteY9" fmla="*/ 1523318 h 2499864"/>
                  <a:gd name="connsiteX10" fmla="*/ 493996 w 3432956"/>
                  <a:gd name="connsiteY10" fmla="*/ 586227 h 2499864"/>
                  <a:gd name="connsiteX11" fmla="*/ 506508 w 3432956"/>
                  <a:gd name="connsiteY11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506508 w 3432956"/>
                  <a:gd name="connsiteY0" fmla="*/ 0 h 2499864"/>
                  <a:gd name="connsiteX1" fmla="*/ 3432956 w 3432956"/>
                  <a:gd name="connsiteY1" fmla="*/ 13560 h 2499864"/>
                  <a:gd name="connsiteX2" fmla="*/ 3358994 w 3432956"/>
                  <a:gd name="connsiteY2" fmla="*/ 729394 h 2499864"/>
                  <a:gd name="connsiteX3" fmla="*/ 3121288 w 3432956"/>
                  <a:gd name="connsiteY3" fmla="*/ 1497288 h 2499864"/>
                  <a:gd name="connsiteX4" fmla="*/ 2758472 w 3432956"/>
                  <a:gd name="connsiteY4" fmla="*/ 1926788 h 2499864"/>
                  <a:gd name="connsiteX5" fmla="*/ 2195480 w 3432956"/>
                  <a:gd name="connsiteY5" fmla="*/ 2291213 h 2499864"/>
                  <a:gd name="connsiteX6" fmla="*/ 2120415 w 3432956"/>
                  <a:gd name="connsiteY6" fmla="*/ 2499864 h 2499864"/>
                  <a:gd name="connsiteX7" fmla="*/ 1822729 w 3432956"/>
                  <a:gd name="connsiteY7" fmla="*/ 2473425 h 2499864"/>
                  <a:gd name="connsiteX8" fmla="*/ 1682532 w 3432956"/>
                  <a:gd name="connsiteY8" fmla="*/ 2278198 h 2499864"/>
                  <a:gd name="connsiteX9" fmla="*/ 1269673 w 3432956"/>
                  <a:gd name="connsiteY9" fmla="*/ 2004880 h 2499864"/>
                  <a:gd name="connsiteX10" fmla="*/ 819280 w 3432956"/>
                  <a:gd name="connsiteY10" fmla="*/ 1523318 h 2499864"/>
                  <a:gd name="connsiteX11" fmla="*/ 493996 w 3432956"/>
                  <a:gd name="connsiteY11" fmla="*/ 586227 h 2499864"/>
                  <a:gd name="connsiteX12" fmla="*/ 506508 w 3432956"/>
                  <a:gd name="connsiteY12" fmla="*/ 0 h 2499864"/>
                  <a:gd name="connsiteX0" fmla="*/ 406421 w 3332869"/>
                  <a:gd name="connsiteY0" fmla="*/ 0 h 2499864"/>
                  <a:gd name="connsiteX1" fmla="*/ 3332869 w 3332869"/>
                  <a:gd name="connsiteY1" fmla="*/ 13560 h 2499864"/>
                  <a:gd name="connsiteX2" fmla="*/ 3258907 w 3332869"/>
                  <a:gd name="connsiteY2" fmla="*/ 729394 h 2499864"/>
                  <a:gd name="connsiteX3" fmla="*/ 3021201 w 3332869"/>
                  <a:gd name="connsiteY3" fmla="*/ 1497288 h 2499864"/>
                  <a:gd name="connsiteX4" fmla="*/ 2658385 w 3332869"/>
                  <a:gd name="connsiteY4" fmla="*/ 1926788 h 2499864"/>
                  <a:gd name="connsiteX5" fmla="*/ 2095393 w 3332869"/>
                  <a:gd name="connsiteY5" fmla="*/ 2291213 h 2499864"/>
                  <a:gd name="connsiteX6" fmla="*/ 2020328 w 3332869"/>
                  <a:gd name="connsiteY6" fmla="*/ 2499864 h 2499864"/>
                  <a:gd name="connsiteX7" fmla="*/ 1722642 w 3332869"/>
                  <a:gd name="connsiteY7" fmla="*/ 2473425 h 2499864"/>
                  <a:gd name="connsiteX8" fmla="*/ 1582445 w 3332869"/>
                  <a:gd name="connsiteY8" fmla="*/ 2278198 h 2499864"/>
                  <a:gd name="connsiteX9" fmla="*/ 1169586 w 3332869"/>
                  <a:gd name="connsiteY9" fmla="*/ 2004880 h 2499864"/>
                  <a:gd name="connsiteX10" fmla="*/ 719193 w 3332869"/>
                  <a:gd name="connsiteY10" fmla="*/ 1523318 h 2499864"/>
                  <a:gd name="connsiteX11" fmla="*/ 393909 w 3332869"/>
                  <a:gd name="connsiteY11" fmla="*/ 586227 h 2499864"/>
                  <a:gd name="connsiteX12" fmla="*/ 406421 w 3332869"/>
                  <a:gd name="connsiteY12" fmla="*/ 0 h 2499864"/>
                  <a:gd name="connsiteX0" fmla="*/ 64641 w 2991089"/>
                  <a:gd name="connsiteY0" fmla="*/ 0 h 2499864"/>
                  <a:gd name="connsiteX1" fmla="*/ 2991089 w 2991089"/>
                  <a:gd name="connsiteY1" fmla="*/ 13560 h 2499864"/>
                  <a:gd name="connsiteX2" fmla="*/ 2917127 w 2991089"/>
                  <a:gd name="connsiteY2" fmla="*/ 729394 h 2499864"/>
                  <a:gd name="connsiteX3" fmla="*/ 2679421 w 2991089"/>
                  <a:gd name="connsiteY3" fmla="*/ 1497288 h 2499864"/>
                  <a:gd name="connsiteX4" fmla="*/ 2316605 w 2991089"/>
                  <a:gd name="connsiteY4" fmla="*/ 1926788 h 2499864"/>
                  <a:gd name="connsiteX5" fmla="*/ 1753613 w 2991089"/>
                  <a:gd name="connsiteY5" fmla="*/ 2291213 h 2499864"/>
                  <a:gd name="connsiteX6" fmla="*/ 1678548 w 2991089"/>
                  <a:gd name="connsiteY6" fmla="*/ 2499864 h 2499864"/>
                  <a:gd name="connsiteX7" fmla="*/ 1380862 w 2991089"/>
                  <a:gd name="connsiteY7" fmla="*/ 2473425 h 2499864"/>
                  <a:gd name="connsiteX8" fmla="*/ 1240665 w 2991089"/>
                  <a:gd name="connsiteY8" fmla="*/ 2278198 h 2499864"/>
                  <a:gd name="connsiteX9" fmla="*/ 827806 w 2991089"/>
                  <a:gd name="connsiteY9" fmla="*/ 2004880 h 2499864"/>
                  <a:gd name="connsiteX10" fmla="*/ 377413 w 2991089"/>
                  <a:gd name="connsiteY10" fmla="*/ 1523318 h 2499864"/>
                  <a:gd name="connsiteX11" fmla="*/ 52129 w 2991089"/>
                  <a:gd name="connsiteY11" fmla="*/ 586227 h 2499864"/>
                  <a:gd name="connsiteX12" fmla="*/ 64641 w 2991089"/>
                  <a:gd name="connsiteY12" fmla="*/ 0 h 2499864"/>
                  <a:gd name="connsiteX0" fmla="*/ 435613 w 3374573"/>
                  <a:gd name="connsiteY0" fmla="*/ 596528 h 2510165"/>
                  <a:gd name="connsiteX1" fmla="*/ 3374573 w 3374573"/>
                  <a:gd name="connsiteY1" fmla="*/ 23861 h 2510165"/>
                  <a:gd name="connsiteX2" fmla="*/ 3300611 w 3374573"/>
                  <a:gd name="connsiteY2" fmla="*/ 739695 h 2510165"/>
                  <a:gd name="connsiteX3" fmla="*/ 3062905 w 3374573"/>
                  <a:gd name="connsiteY3" fmla="*/ 1507589 h 2510165"/>
                  <a:gd name="connsiteX4" fmla="*/ 2700089 w 3374573"/>
                  <a:gd name="connsiteY4" fmla="*/ 1937089 h 2510165"/>
                  <a:gd name="connsiteX5" fmla="*/ 2137097 w 3374573"/>
                  <a:gd name="connsiteY5" fmla="*/ 2301514 h 2510165"/>
                  <a:gd name="connsiteX6" fmla="*/ 2062032 w 3374573"/>
                  <a:gd name="connsiteY6" fmla="*/ 2510165 h 2510165"/>
                  <a:gd name="connsiteX7" fmla="*/ 1764346 w 3374573"/>
                  <a:gd name="connsiteY7" fmla="*/ 2483726 h 2510165"/>
                  <a:gd name="connsiteX8" fmla="*/ 1624149 w 3374573"/>
                  <a:gd name="connsiteY8" fmla="*/ 2288499 h 2510165"/>
                  <a:gd name="connsiteX9" fmla="*/ 1211290 w 3374573"/>
                  <a:gd name="connsiteY9" fmla="*/ 2015181 h 2510165"/>
                  <a:gd name="connsiteX10" fmla="*/ 760897 w 3374573"/>
                  <a:gd name="connsiteY10" fmla="*/ 1533619 h 2510165"/>
                  <a:gd name="connsiteX11" fmla="*/ 435613 w 3374573"/>
                  <a:gd name="connsiteY11" fmla="*/ 596528 h 2510165"/>
                  <a:gd name="connsiteX0" fmla="*/ 423285 w 3288283"/>
                  <a:gd name="connsiteY0" fmla="*/ 132320 h 2045957"/>
                  <a:gd name="connsiteX1" fmla="*/ 3288283 w 3288283"/>
                  <a:gd name="connsiteY1" fmla="*/ 275487 h 2045957"/>
                  <a:gd name="connsiteX2" fmla="*/ 3050577 w 3288283"/>
                  <a:gd name="connsiteY2" fmla="*/ 1043381 h 2045957"/>
                  <a:gd name="connsiteX3" fmla="*/ 2687761 w 3288283"/>
                  <a:gd name="connsiteY3" fmla="*/ 1472881 h 2045957"/>
                  <a:gd name="connsiteX4" fmla="*/ 2124769 w 3288283"/>
                  <a:gd name="connsiteY4" fmla="*/ 1837306 h 2045957"/>
                  <a:gd name="connsiteX5" fmla="*/ 2049704 w 3288283"/>
                  <a:gd name="connsiteY5" fmla="*/ 2045957 h 2045957"/>
                  <a:gd name="connsiteX6" fmla="*/ 1752018 w 3288283"/>
                  <a:gd name="connsiteY6" fmla="*/ 2019518 h 2045957"/>
                  <a:gd name="connsiteX7" fmla="*/ 1611821 w 3288283"/>
                  <a:gd name="connsiteY7" fmla="*/ 1824291 h 2045957"/>
                  <a:gd name="connsiteX8" fmla="*/ 1198962 w 3288283"/>
                  <a:gd name="connsiteY8" fmla="*/ 1550973 h 2045957"/>
                  <a:gd name="connsiteX9" fmla="*/ 748569 w 3288283"/>
                  <a:gd name="connsiteY9" fmla="*/ 1069411 h 2045957"/>
                  <a:gd name="connsiteX10" fmla="*/ 423285 w 3288283"/>
                  <a:gd name="connsiteY10" fmla="*/ 132320 h 2045957"/>
                  <a:gd name="connsiteX0" fmla="*/ 412300 w 3211389"/>
                  <a:gd name="connsiteY0" fmla="*/ 82398 h 1996035"/>
                  <a:gd name="connsiteX1" fmla="*/ 3211389 w 3211389"/>
                  <a:gd name="connsiteY1" fmla="*/ 525105 h 1996035"/>
                  <a:gd name="connsiteX2" fmla="*/ 3039592 w 3211389"/>
                  <a:gd name="connsiteY2" fmla="*/ 993459 h 1996035"/>
                  <a:gd name="connsiteX3" fmla="*/ 2676776 w 3211389"/>
                  <a:gd name="connsiteY3" fmla="*/ 1422959 h 1996035"/>
                  <a:gd name="connsiteX4" fmla="*/ 2113784 w 3211389"/>
                  <a:gd name="connsiteY4" fmla="*/ 1787384 h 1996035"/>
                  <a:gd name="connsiteX5" fmla="*/ 2038719 w 3211389"/>
                  <a:gd name="connsiteY5" fmla="*/ 1996035 h 1996035"/>
                  <a:gd name="connsiteX6" fmla="*/ 1741033 w 3211389"/>
                  <a:gd name="connsiteY6" fmla="*/ 1969596 h 1996035"/>
                  <a:gd name="connsiteX7" fmla="*/ 1600836 w 3211389"/>
                  <a:gd name="connsiteY7" fmla="*/ 1774369 h 1996035"/>
                  <a:gd name="connsiteX8" fmla="*/ 1187977 w 3211389"/>
                  <a:gd name="connsiteY8" fmla="*/ 1501051 h 1996035"/>
                  <a:gd name="connsiteX9" fmla="*/ 737584 w 3211389"/>
                  <a:gd name="connsiteY9" fmla="*/ 1019489 h 1996035"/>
                  <a:gd name="connsiteX10" fmla="*/ 412300 w 3211389"/>
                  <a:gd name="connsiteY10" fmla="*/ 82398 h 1996035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412302 w 3105940"/>
                  <a:gd name="connsiteY0" fmla="*/ 82396 h 1628414"/>
                  <a:gd name="connsiteX1" fmla="*/ 3105940 w 3105940"/>
                  <a:gd name="connsiteY1" fmla="*/ 157484 h 1628414"/>
                  <a:gd name="connsiteX2" fmla="*/ 2934143 w 3105940"/>
                  <a:gd name="connsiteY2" fmla="*/ 625838 h 1628414"/>
                  <a:gd name="connsiteX3" fmla="*/ 2571327 w 3105940"/>
                  <a:gd name="connsiteY3" fmla="*/ 1055338 h 1628414"/>
                  <a:gd name="connsiteX4" fmla="*/ 2008335 w 3105940"/>
                  <a:gd name="connsiteY4" fmla="*/ 1419763 h 1628414"/>
                  <a:gd name="connsiteX5" fmla="*/ 1933270 w 3105940"/>
                  <a:gd name="connsiteY5" fmla="*/ 1628414 h 1628414"/>
                  <a:gd name="connsiteX6" fmla="*/ 1635584 w 3105940"/>
                  <a:gd name="connsiteY6" fmla="*/ 1601975 h 1628414"/>
                  <a:gd name="connsiteX7" fmla="*/ 1495387 w 3105940"/>
                  <a:gd name="connsiteY7" fmla="*/ 1406748 h 1628414"/>
                  <a:gd name="connsiteX8" fmla="*/ 1082528 w 3105940"/>
                  <a:gd name="connsiteY8" fmla="*/ 1133430 h 1628414"/>
                  <a:gd name="connsiteX9" fmla="*/ 632135 w 3105940"/>
                  <a:gd name="connsiteY9" fmla="*/ 651868 h 1628414"/>
                  <a:gd name="connsiteX10" fmla="*/ 412302 w 3105940"/>
                  <a:gd name="connsiteY10" fmla="*/ 82396 h 1628414"/>
                  <a:gd name="connsiteX0" fmla="*/ 18303 w 2711941"/>
                  <a:gd name="connsiteY0" fmla="*/ 82396 h 1628414"/>
                  <a:gd name="connsiteX1" fmla="*/ 2711941 w 2711941"/>
                  <a:gd name="connsiteY1" fmla="*/ 157484 h 1628414"/>
                  <a:gd name="connsiteX2" fmla="*/ 2540144 w 2711941"/>
                  <a:gd name="connsiteY2" fmla="*/ 625838 h 1628414"/>
                  <a:gd name="connsiteX3" fmla="*/ 2177328 w 2711941"/>
                  <a:gd name="connsiteY3" fmla="*/ 1055338 h 1628414"/>
                  <a:gd name="connsiteX4" fmla="*/ 1614336 w 2711941"/>
                  <a:gd name="connsiteY4" fmla="*/ 1419763 h 1628414"/>
                  <a:gd name="connsiteX5" fmla="*/ 1539271 w 2711941"/>
                  <a:gd name="connsiteY5" fmla="*/ 1628414 h 1628414"/>
                  <a:gd name="connsiteX6" fmla="*/ 1241585 w 2711941"/>
                  <a:gd name="connsiteY6" fmla="*/ 1601975 h 1628414"/>
                  <a:gd name="connsiteX7" fmla="*/ 1101388 w 2711941"/>
                  <a:gd name="connsiteY7" fmla="*/ 1406748 h 1628414"/>
                  <a:gd name="connsiteX8" fmla="*/ 688529 w 2711941"/>
                  <a:gd name="connsiteY8" fmla="*/ 1133430 h 1628414"/>
                  <a:gd name="connsiteX9" fmla="*/ 238136 w 2711941"/>
                  <a:gd name="connsiteY9" fmla="*/ 651868 h 1628414"/>
                  <a:gd name="connsiteX10" fmla="*/ 18303 w 2711941"/>
                  <a:gd name="connsiteY10" fmla="*/ 82396 h 1628414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82396 h 1642031"/>
                  <a:gd name="connsiteX1" fmla="*/ 2759544 w 2759544"/>
                  <a:gd name="connsiteY1" fmla="*/ 171101 h 1642031"/>
                  <a:gd name="connsiteX2" fmla="*/ 2587747 w 2759544"/>
                  <a:gd name="connsiteY2" fmla="*/ 639455 h 1642031"/>
                  <a:gd name="connsiteX3" fmla="*/ 2224931 w 2759544"/>
                  <a:gd name="connsiteY3" fmla="*/ 1068955 h 1642031"/>
                  <a:gd name="connsiteX4" fmla="*/ 1661939 w 2759544"/>
                  <a:gd name="connsiteY4" fmla="*/ 1433380 h 1642031"/>
                  <a:gd name="connsiteX5" fmla="*/ 1586874 w 2759544"/>
                  <a:gd name="connsiteY5" fmla="*/ 1642031 h 1642031"/>
                  <a:gd name="connsiteX6" fmla="*/ 1289188 w 2759544"/>
                  <a:gd name="connsiteY6" fmla="*/ 1615592 h 1642031"/>
                  <a:gd name="connsiteX7" fmla="*/ 1148991 w 2759544"/>
                  <a:gd name="connsiteY7" fmla="*/ 1420365 h 1642031"/>
                  <a:gd name="connsiteX8" fmla="*/ 736132 w 2759544"/>
                  <a:gd name="connsiteY8" fmla="*/ 1147047 h 1642031"/>
                  <a:gd name="connsiteX9" fmla="*/ 285739 w 2759544"/>
                  <a:gd name="connsiteY9" fmla="*/ 665485 h 1642031"/>
                  <a:gd name="connsiteX10" fmla="*/ 0 w 2759544"/>
                  <a:gd name="connsiteY10" fmla="*/ 82396 h 1642031"/>
                  <a:gd name="connsiteX0" fmla="*/ 0 w 2759544"/>
                  <a:gd name="connsiteY0" fmla="*/ 63139 h 1622774"/>
                  <a:gd name="connsiteX1" fmla="*/ 2759544 w 2759544"/>
                  <a:gd name="connsiteY1" fmla="*/ 151844 h 1622774"/>
                  <a:gd name="connsiteX2" fmla="*/ 2587747 w 2759544"/>
                  <a:gd name="connsiteY2" fmla="*/ 620198 h 1622774"/>
                  <a:gd name="connsiteX3" fmla="*/ 2224931 w 2759544"/>
                  <a:gd name="connsiteY3" fmla="*/ 1049698 h 1622774"/>
                  <a:gd name="connsiteX4" fmla="*/ 1661939 w 2759544"/>
                  <a:gd name="connsiteY4" fmla="*/ 1414123 h 1622774"/>
                  <a:gd name="connsiteX5" fmla="*/ 1586874 w 2759544"/>
                  <a:gd name="connsiteY5" fmla="*/ 1622774 h 1622774"/>
                  <a:gd name="connsiteX6" fmla="*/ 1289188 w 2759544"/>
                  <a:gd name="connsiteY6" fmla="*/ 1596335 h 1622774"/>
                  <a:gd name="connsiteX7" fmla="*/ 1148991 w 2759544"/>
                  <a:gd name="connsiteY7" fmla="*/ 1401108 h 1622774"/>
                  <a:gd name="connsiteX8" fmla="*/ 736132 w 2759544"/>
                  <a:gd name="connsiteY8" fmla="*/ 1127790 h 1622774"/>
                  <a:gd name="connsiteX9" fmla="*/ 285739 w 2759544"/>
                  <a:gd name="connsiteY9" fmla="*/ 646228 h 1622774"/>
                  <a:gd name="connsiteX10" fmla="*/ 0 w 2759544"/>
                  <a:gd name="connsiteY10" fmla="*/ 63139 h 1622774"/>
                  <a:gd name="connsiteX0" fmla="*/ 0 w 2759544"/>
                  <a:gd name="connsiteY0" fmla="*/ 704 h 1560339"/>
                  <a:gd name="connsiteX1" fmla="*/ 2759544 w 2759544"/>
                  <a:gd name="connsiteY1" fmla="*/ 89409 h 1560339"/>
                  <a:gd name="connsiteX2" fmla="*/ 2587747 w 2759544"/>
                  <a:gd name="connsiteY2" fmla="*/ 557763 h 1560339"/>
                  <a:gd name="connsiteX3" fmla="*/ 2224931 w 2759544"/>
                  <a:gd name="connsiteY3" fmla="*/ 987263 h 1560339"/>
                  <a:gd name="connsiteX4" fmla="*/ 1661939 w 2759544"/>
                  <a:gd name="connsiteY4" fmla="*/ 1351688 h 1560339"/>
                  <a:gd name="connsiteX5" fmla="*/ 1586874 w 2759544"/>
                  <a:gd name="connsiteY5" fmla="*/ 1560339 h 1560339"/>
                  <a:gd name="connsiteX6" fmla="*/ 1289188 w 2759544"/>
                  <a:gd name="connsiteY6" fmla="*/ 1533900 h 1560339"/>
                  <a:gd name="connsiteX7" fmla="*/ 1148991 w 2759544"/>
                  <a:gd name="connsiteY7" fmla="*/ 1338673 h 1560339"/>
                  <a:gd name="connsiteX8" fmla="*/ 736132 w 2759544"/>
                  <a:gd name="connsiteY8" fmla="*/ 1065355 h 1560339"/>
                  <a:gd name="connsiteX9" fmla="*/ 285739 w 2759544"/>
                  <a:gd name="connsiteY9" fmla="*/ 583793 h 1560339"/>
                  <a:gd name="connsiteX10" fmla="*/ 0 w 2759544"/>
                  <a:gd name="connsiteY10" fmla="*/ 704 h 1560339"/>
                  <a:gd name="connsiteX0" fmla="*/ 0 w 2785907"/>
                  <a:gd name="connsiteY0" fmla="*/ 1 h 1559636"/>
                  <a:gd name="connsiteX1" fmla="*/ 2785907 w 2785907"/>
                  <a:gd name="connsiteY1" fmla="*/ 20630 h 1559636"/>
                  <a:gd name="connsiteX2" fmla="*/ 2587747 w 2785907"/>
                  <a:gd name="connsiteY2" fmla="*/ 557060 h 1559636"/>
                  <a:gd name="connsiteX3" fmla="*/ 2224931 w 2785907"/>
                  <a:gd name="connsiteY3" fmla="*/ 986560 h 1559636"/>
                  <a:gd name="connsiteX4" fmla="*/ 1661939 w 2785907"/>
                  <a:gd name="connsiteY4" fmla="*/ 1350985 h 1559636"/>
                  <a:gd name="connsiteX5" fmla="*/ 1586874 w 2785907"/>
                  <a:gd name="connsiteY5" fmla="*/ 1559636 h 1559636"/>
                  <a:gd name="connsiteX6" fmla="*/ 1289188 w 2785907"/>
                  <a:gd name="connsiteY6" fmla="*/ 1533197 h 1559636"/>
                  <a:gd name="connsiteX7" fmla="*/ 1148991 w 2785907"/>
                  <a:gd name="connsiteY7" fmla="*/ 1337970 h 1559636"/>
                  <a:gd name="connsiteX8" fmla="*/ 736132 w 2785907"/>
                  <a:gd name="connsiteY8" fmla="*/ 1064652 h 1559636"/>
                  <a:gd name="connsiteX9" fmla="*/ 285739 w 2785907"/>
                  <a:gd name="connsiteY9" fmla="*/ 583090 h 1559636"/>
                  <a:gd name="connsiteX10" fmla="*/ 0 w 2785907"/>
                  <a:gd name="connsiteY10" fmla="*/ 1 h 1559636"/>
                  <a:gd name="connsiteX0" fmla="*/ 0 w 2759544"/>
                  <a:gd name="connsiteY0" fmla="*/ 1 h 1559636"/>
                  <a:gd name="connsiteX1" fmla="*/ 2759544 w 2759544"/>
                  <a:gd name="connsiteY1" fmla="*/ 75091 h 1559636"/>
                  <a:gd name="connsiteX2" fmla="*/ 2587747 w 2759544"/>
                  <a:gd name="connsiteY2" fmla="*/ 557060 h 1559636"/>
                  <a:gd name="connsiteX3" fmla="*/ 2224931 w 2759544"/>
                  <a:gd name="connsiteY3" fmla="*/ 986560 h 1559636"/>
                  <a:gd name="connsiteX4" fmla="*/ 1661939 w 2759544"/>
                  <a:gd name="connsiteY4" fmla="*/ 1350985 h 1559636"/>
                  <a:gd name="connsiteX5" fmla="*/ 1586874 w 2759544"/>
                  <a:gd name="connsiteY5" fmla="*/ 1559636 h 1559636"/>
                  <a:gd name="connsiteX6" fmla="*/ 1289188 w 2759544"/>
                  <a:gd name="connsiteY6" fmla="*/ 1533197 h 1559636"/>
                  <a:gd name="connsiteX7" fmla="*/ 1148991 w 2759544"/>
                  <a:gd name="connsiteY7" fmla="*/ 1337970 h 1559636"/>
                  <a:gd name="connsiteX8" fmla="*/ 736132 w 2759544"/>
                  <a:gd name="connsiteY8" fmla="*/ 1064652 h 1559636"/>
                  <a:gd name="connsiteX9" fmla="*/ 285739 w 2759544"/>
                  <a:gd name="connsiteY9" fmla="*/ 583090 h 1559636"/>
                  <a:gd name="connsiteX10" fmla="*/ 0 w 2759544"/>
                  <a:gd name="connsiteY10" fmla="*/ 1 h 1559636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11275 h 1502832"/>
                  <a:gd name="connsiteX1" fmla="*/ 2711941 w 2711941"/>
                  <a:gd name="connsiteY1" fmla="*/ 18287 h 1502832"/>
                  <a:gd name="connsiteX2" fmla="*/ 2540144 w 2711941"/>
                  <a:gd name="connsiteY2" fmla="*/ 500256 h 1502832"/>
                  <a:gd name="connsiteX3" fmla="*/ 2177328 w 2711941"/>
                  <a:gd name="connsiteY3" fmla="*/ 929756 h 1502832"/>
                  <a:gd name="connsiteX4" fmla="*/ 1614336 w 2711941"/>
                  <a:gd name="connsiteY4" fmla="*/ 1294181 h 1502832"/>
                  <a:gd name="connsiteX5" fmla="*/ 1539271 w 2711941"/>
                  <a:gd name="connsiteY5" fmla="*/ 1502832 h 1502832"/>
                  <a:gd name="connsiteX6" fmla="*/ 1241585 w 2711941"/>
                  <a:gd name="connsiteY6" fmla="*/ 1476393 h 1502832"/>
                  <a:gd name="connsiteX7" fmla="*/ 1101388 w 2711941"/>
                  <a:gd name="connsiteY7" fmla="*/ 1281166 h 1502832"/>
                  <a:gd name="connsiteX8" fmla="*/ 688529 w 2711941"/>
                  <a:gd name="connsiteY8" fmla="*/ 1007848 h 1502832"/>
                  <a:gd name="connsiteX9" fmla="*/ 238136 w 2711941"/>
                  <a:gd name="connsiteY9" fmla="*/ 526286 h 1502832"/>
                  <a:gd name="connsiteX10" fmla="*/ 5123 w 2711941"/>
                  <a:gd name="connsiteY10" fmla="*/ 11275 h 1502832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3 w 2711941"/>
                  <a:gd name="connsiteY0" fmla="*/ 24887 h 1516444"/>
                  <a:gd name="connsiteX1" fmla="*/ 2711941 w 2711941"/>
                  <a:gd name="connsiteY1" fmla="*/ 31899 h 1516444"/>
                  <a:gd name="connsiteX2" fmla="*/ 2540144 w 2711941"/>
                  <a:gd name="connsiteY2" fmla="*/ 513868 h 1516444"/>
                  <a:gd name="connsiteX3" fmla="*/ 2177328 w 2711941"/>
                  <a:gd name="connsiteY3" fmla="*/ 943368 h 1516444"/>
                  <a:gd name="connsiteX4" fmla="*/ 1614336 w 2711941"/>
                  <a:gd name="connsiteY4" fmla="*/ 1307793 h 1516444"/>
                  <a:gd name="connsiteX5" fmla="*/ 1539271 w 2711941"/>
                  <a:gd name="connsiteY5" fmla="*/ 1516444 h 1516444"/>
                  <a:gd name="connsiteX6" fmla="*/ 1241585 w 2711941"/>
                  <a:gd name="connsiteY6" fmla="*/ 1490005 h 1516444"/>
                  <a:gd name="connsiteX7" fmla="*/ 1101388 w 2711941"/>
                  <a:gd name="connsiteY7" fmla="*/ 1294778 h 1516444"/>
                  <a:gd name="connsiteX8" fmla="*/ 688529 w 2711941"/>
                  <a:gd name="connsiteY8" fmla="*/ 1021460 h 1516444"/>
                  <a:gd name="connsiteX9" fmla="*/ 238136 w 2711941"/>
                  <a:gd name="connsiteY9" fmla="*/ 539898 h 1516444"/>
                  <a:gd name="connsiteX10" fmla="*/ 5123 w 2711941"/>
                  <a:gd name="connsiteY10" fmla="*/ 24887 h 1516444"/>
                  <a:gd name="connsiteX0" fmla="*/ 5123 w 2711941"/>
                  <a:gd name="connsiteY0" fmla="*/ 0 h 1491557"/>
                  <a:gd name="connsiteX1" fmla="*/ 2711941 w 2711941"/>
                  <a:gd name="connsiteY1" fmla="*/ 7012 h 1491557"/>
                  <a:gd name="connsiteX2" fmla="*/ 2540144 w 2711941"/>
                  <a:gd name="connsiteY2" fmla="*/ 488981 h 1491557"/>
                  <a:gd name="connsiteX3" fmla="*/ 2177328 w 2711941"/>
                  <a:gd name="connsiteY3" fmla="*/ 918481 h 1491557"/>
                  <a:gd name="connsiteX4" fmla="*/ 1614336 w 2711941"/>
                  <a:gd name="connsiteY4" fmla="*/ 1282906 h 1491557"/>
                  <a:gd name="connsiteX5" fmla="*/ 1539271 w 2711941"/>
                  <a:gd name="connsiteY5" fmla="*/ 1491557 h 1491557"/>
                  <a:gd name="connsiteX6" fmla="*/ 1241585 w 2711941"/>
                  <a:gd name="connsiteY6" fmla="*/ 1465118 h 1491557"/>
                  <a:gd name="connsiteX7" fmla="*/ 1101388 w 2711941"/>
                  <a:gd name="connsiteY7" fmla="*/ 1269891 h 1491557"/>
                  <a:gd name="connsiteX8" fmla="*/ 688529 w 2711941"/>
                  <a:gd name="connsiteY8" fmla="*/ 996573 h 1491557"/>
                  <a:gd name="connsiteX9" fmla="*/ 238136 w 2711941"/>
                  <a:gd name="connsiteY9" fmla="*/ 515011 h 1491557"/>
                  <a:gd name="connsiteX10" fmla="*/ 5123 w 2711941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305754 w 2711942"/>
                  <a:gd name="connsiteY6" fmla="*/ 1413447 h 1491557"/>
                  <a:gd name="connsiteX7" fmla="*/ 1101389 w 2711942"/>
                  <a:gd name="connsiteY7" fmla="*/ 1269891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305754 w 2711942"/>
                  <a:gd name="connsiteY6" fmla="*/ 1413447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299821 w 2711942"/>
                  <a:gd name="connsiteY6" fmla="*/ 1470769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299821 w 2711942"/>
                  <a:gd name="connsiteY6" fmla="*/ 1470769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  <a:gd name="connsiteX0" fmla="*/ 5124 w 2711942"/>
                  <a:gd name="connsiteY0" fmla="*/ 0 h 1491557"/>
                  <a:gd name="connsiteX1" fmla="*/ 2711942 w 2711942"/>
                  <a:gd name="connsiteY1" fmla="*/ 7012 h 1491557"/>
                  <a:gd name="connsiteX2" fmla="*/ 2540145 w 2711942"/>
                  <a:gd name="connsiteY2" fmla="*/ 488981 h 1491557"/>
                  <a:gd name="connsiteX3" fmla="*/ 2177329 w 2711942"/>
                  <a:gd name="connsiteY3" fmla="*/ 918481 h 1491557"/>
                  <a:gd name="connsiteX4" fmla="*/ 1614337 w 2711942"/>
                  <a:gd name="connsiteY4" fmla="*/ 1282906 h 1491557"/>
                  <a:gd name="connsiteX5" fmla="*/ 1539272 w 2711942"/>
                  <a:gd name="connsiteY5" fmla="*/ 1491557 h 1491557"/>
                  <a:gd name="connsiteX6" fmla="*/ 1287957 w 2711942"/>
                  <a:gd name="connsiteY6" fmla="*/ 1489876 h 1491557"/>
                  <a:gd name="connsiteX7" fmla="*/ 1101389 w 2711942"/>
                  <a:gd name="connsiteY7" fmla="*/ 1200996 h 1491557"/>
                  <a:gd name="connsiteX8" fmla="*/ 688530 w 2711942"/>
                  <a:gd name="connsiteY8" fmla="*/ 996573 h 1491557"/>
                  <a:gd name="connsiteX9" fmla="*/ 238137 w 2711942"/>
                  <a:gd name="connsiteY9" fmla="*/ 515011 h 1491557"/>
                  <a:gd name="connsiteX10" fmla="*/ 5124 w 2711942"/>
                  <a:gd name="connsiteY10" fmla="*/ 0 h 149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11942" h="1491557">
                    <a:moveTo>
                      <a:pt x="5124" y="0"/>
                    </a:moveTo>
                    <a:lnTo>
                      <a:pt x="2711942" y="7012"/>
                    </a:lnTo>
                    <a:lnTo>
                      <a:pt x="2540145" y="488981"/>
                    </a:lnTo>
                    <a:lnTo>
                      <a:pt x="2177329" y="918481"/>
                    </a:lnTo>
                    <a:lnTo>
                      <a:pt x="1614337" y="1282906"/>
                    </a:lnTo>
                    <a:lnTo>
                      <a:pt x="1539272" y="1491557"/>
                    </a:lnTo>
                    <a:lnTo>
                      <a:pt x="1287957" y="1489876"/>
                    </a:lnTo>
                    <a:cubicBezTo>
                      <a:pt x="1255858" y="1363900"/>
                      <a:pt x="1201294" y="1283213"/>
                      <a:pt x="1101389" y="1200996"/>
                    </a:cubicBezTo>
                    <a:cubicBezTo>
                      <a:pt x="1001485" y="1118779"/>
                      <a:pt x="832405" y="1110904"/>
                      <a:pt x="688530" y="996573"/>
                    </a:cubicBezTo>
                    <a:cubicBezTo>
                      <a:pt x="544655" y="882242"/>
                      <a:pt x="377842" y="755791"/>
                      <a:pt x="238137" y="515011"/>
                    </a:cubicBezTo>
                    <a:cubicBezTo>
                      <a:pt x="0" y="187463"/>
                      <a:pt x="159623" y="354707"/>
                      <a:pt x="5124" y="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3474302" y="2354467"/>
                <a:ext cx="2230571" cy="3794528"/>
              </a:xfrm>
              <a:custGeom>
                <a:avLst/>
                <a:gdLst>
                  <a:gd name="connsiteX0" fmla="*/ 25758 w 2678806"/>
                  <a:gd name="connsiteY0" fmla="*/ 51515 h 4945487"/>
                  <a:gd name="connsiteX1" fmla="*/ 2653048 w 2678806"/>
                  <a:gd name="connsiteY1" fmla="*/ 64394 h 4945487"/>
                  <a:gd name="connsiteX2" fmla="*/ 2678806 w 2678806"/>
                  <a:gd name="connsiteY2" fmla="*/ 1738648 h 4945487"/>
                  <a:gd name="connsiteX3" fmla="*/ 1558344 w 2678806"/>
                  <a:gd name="connsiteY3" fmla="*/ 2691684 h 4945487"/>
                  <a:gd name="connsiteX4" fmla="*/ 2678806 w 2678806"/>
                  <a:gd name="connsiteY4" fmla="*/ 3477296 h 4945487"/>
                  <a:gd name="connsiteX5" fmla="*/ 2640169 w 2678806"/>
                  <a:gd name="connsiteY5" fmla="*/ 4945487 h 4945487"/>
                  <a:gd name="connsiteX6" fmla="*/ 0 w 2678806"/>
                  <a:gd name="connsiteY6" fmla="*/ 4893972 h 4945487"/>
                  <a:gd name="connsiteX7" fmla="*/ 38637 w 2678806"/>
                  <a:gd name="connsiteY7" fmla="*/ 3464417 h 4945487"/>
                  <a:gd name="connsiteX8" fmla="*/ 1275009 w 2678806"/>
                  <a:gd name="connsiteY8" fmla="*/ 2665927 h 4945487"/>
                  <a:gd name="connsiteX9" fmla="*/ 115910 w 2678806"/>
                  <a:gd name="connsiteY9" fmla="*/ 1648496 h 4945487"/>
                  <a:gd name="connsiteX10" fmla="*/ 90152 w 2678806"/>
                  <a:gd name="connsiteY10" fmla="*/ 0 h 4945487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25758 w 2768958"/>
                  <a:gd name="connsiteY0" fmla="*/ 605306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11" fmla="*/ 25758 w 2768958"/>
                  <a:gd name="connsiteY11" fmla="*/ 605306 h 5499278"/>
                  <a:gd name="connsiteX0" fmla="*/ 90152 w 2768958"/>
                  <a:gd name="connsiteY0" fmla="*/ 553791 h 5499278"/>
                  <a:gd name="connsiteX1" fmla="*/ 2768958 w 2768958"/>
                  <a:gd name="connsiteY1" fmla="*/ 0 h 5499278"/>
                  <a:gd name="connsiteX2" fmla="*/ 2678806 w 2768958"/>
                  <a:gd name="connsiteY2" fmla="*/ 2292439 h 5499278"/>
                  <a:gd name="connsiteX3" fmla="*/ 1558344 w 2768958"/>
                  <a:gd name="connsiteY3" fmla="*/ 3245475 h 5499278"/>
                  <a:gd name="connsiteX4" fmla="*/ 2678806 w 2768958"/>
                  <a:gd name="connsiteY4" fmla="*/ 4031087 h 5499278"/>
                  <a:gd name="connsiteX5" fmla="*/ 2640169 w 2768958"/>
                  <a:gd name="connsiteY5" fmla="*/ 5499278 h 5499278"/>
                  <a:gd name="connsiteX6" fmla="*/ 0 w 2768958"/>
                  <a:gd name="connsiteY6" fmla="*/ 5447763 h 5499278"/>
                  <a:gd name="connsiteX7" fmla="*/ 38637 w 2768958"/>
                  <a:gd name="connsiteY7" fmla="*/ 4018208 h 5499278"/>
                  <a:gd name="connsiteX8" fmla="*/ 1275009 w 2768958"/>
                  <a:gd name="connsiteY8" fmla="*/ 3219718 h 5499278"/>
                  <a:gd name="connsiteX9" fmla="*/ 115910 w 2768958"/>
                  <a:gd name="connsiteY9" fmla="*/ 2202287 h 5499278"/>
                  <a:gd name="connsiteX10" fmla="*/ 90152 w 2768958"/>
                  <a:gd name="connsiteY10" fmla="*/ 553791 h 5499278"/>
                  <a:gd name="connsiteX0" fmla="*/ 0 w 2987899"/>
                  <a:gd name="connsiteY0" fmla="*/ 0 h 5499279"/>
                  <a:gd name="connsiteX1" fmla="*/ 2987899 w 2987899"/>
                  <a:gd name="connsiteY1" fmla="*/ 1 h 5499279"/>
                  <a:gd name="connsiteX2" fmla="*/ 2897747 w 2987899"/>
                  <a:gd name="connsiteY2" fmla="*/ 2292440 h 5499279"/>
                  <a:gd name="connsiteX3" fmla="*/ 1777285 w 2987899"/>
                  <a:gd name="connsiteY3" fmla="*/ 3245476 h 5499279"/>
                  <a:gd name="connsiteX4" fmla="*/ 2897747 w 2987899"/>
                  <a:gd name="connsiteY4" fmla="*/ 4031088 h 5499279"/>
                  <a:gd name="connsiteX5" fmla="*/ 2859110 w 2987899"/>
                  <a:gd name="connsiteY5" fmla="*/ 5499279 h 5499279"/>
                  <a:gd name="connsiteX6" fmla="*/ 218941 w 2987899"/>
                  <a:gd name="connsiteY6" fmla="*/ 5447764 h 5499279"/>
                  <a:gd name="connsiteX7" fmla="*/ 257578 w 2987899"/>
                  <a:gd name="connsiteY7" fmla="*/ 4018209 h 5499279"/>
                  <a:gd name="connsiteX8" fmla="*/ 1493950 w 2987899"/>
                  <a:gd name="connsiteY8" fmla="*/ 3219719 h 5499279"/>
                  <a:gd name="connsiteX9" fmla="*/ 334851 w 2987899"/>
                  <a:gd name="connsiteY9" fmla="*/ 2202288 h 5499279"/>
                  <a:gd name="connsiteX10" fmla="*/ 0 w 2987899"/>
                  <a:gd name="connsiteY10" fmla="*/ 0 h 5499279"/>
                  <a:gd name="connsiteX0" fmla="*/ 0 w 2987899"/>
                  <a:gd name="connsiteY0" fmla="*/ 0 h 5640947"/>
                  <a:gd name="connsiteX1" fmla="*/ 2987899 w 2987899"/>
                  <a:gd name="connsiteY1" fmla="*/ 1 h 5640947"/>
                  <a:gd name="connsiteX2" fmla="*/ 2897747 w 2987899"/>
                  <a:gd name="connsiteY2" fmla="*/ 2292440 h 5640947"/>
                  <a:gd name="connsiteX3" fmla="*/ 1777285 w 2987899"/>
                  <a:gd name="connsiteY3" fmla="*/ 3245476 h 5640947"/>
                  <a:gd name="connsiteX4" fmla="*/ 2897747 w 2987899"/>
                  <a:gd name="connsiteY4" fmla="*/ 4031088 h 5640947"/>
                  <a:gd name="connsiteX5" fmla="*/ 2859110 w 2987899"/>
                  <a:gd name="connsiteY5" fmla="*/ 5499279 h 5640947"/>
                  <a:gd name="connsiteX6" fmla="*/ 0 w 2987899"/>
                  <a:gd name="connsiteY6" fmla="*/ 5640947 h 5640947"/>
                  <a:gd name="connsiteX7" fmla="*/ 257578 w 2987899"/>
                  <a:gd name="connsiteY7" fmla="*/ 4018209 h 5640947"/>
                  <a:gd name="connsiteX8" fmla="*/ 1493950 w 2987899"/>
                  <a:gd name="connsiteY8" fmla="*/ 3219719 h 5640947"/>
                  <a:gd name="connsiteX9" fmla="*/ 334851 w 2987899"/>
                  <a:gd name="connsiteY9" fmla="*/ 2202288 h 5640947"/>
                  <a:gd name="connsiteX10" fmla="*/ 0 w 2987899"/>
                  <a:gd name="connsiteY10" fmla="*/ 0 h 5640947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897747 w 3000778"/>
                  <a:gd name="connsiteY4" fmla="*/ 403108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78 w 3000778"/>
                  <a:gd name="connsiteY7" fmla="*/ 4018209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25758 w 3000778"/>
                  <a:gd name="connsiteY7" fmla="*/ 4507606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334851 w 3000778"/>
                  <a:gd name="connsiteY9" fmla="*/ 2202288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897747 w 3000778"/>
                  <a:gd name="connsiteY2" fmla="*/ 2292440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532586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2975020 w 3000778"/>
                  <a:gd name="connsiteY2" fmla="*/ 1455313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2987899 w 3000778"/>
                  <a:gd name="connsiteY4" fmla="*/ 4597758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493950 w 3000778"/>
                  <a:gd name="connsiteY8" fmla="*/ 3219719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77285 w 3000778"/>
                  <a:gd name="connsiteY3" fmla="*/ 3245476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1700012 w 3000778"/>
                  <a:gd name="connsiteY3" fmla="*/ 2975019 h 5653826"/>
                  <a:gd name="connsiteX4" fmla="*/ 3000778 w 3000778"/>
                  <a:gd name="connsiteY4" fmla="*/ 4584879 h 5653826"/>
                  <a:gd name="connsiteX5" fmla="*/ 3000778 w 3000778"/>
                  <a:gd name="connsiteY5" fmla="*/ 5653826 h 5653826"/>
                  <a:gd name="connsiteX6" fmla="*/ 0 w 3000778"/>
                  <a:gd name="connsiteY6" fmla="*/ 5640947 h 5653826"/>
                  <a:gd name="connsiteX7" fmla="*/ 12879 w 3000778"/>
                  <a:gd name="connsiteY7" fmla="*/ 4520485 h 5653826"/>
                  <a:gd name="connsiteX8" fmla="*/ 1352282 w 3000778"/>
                  <a:gd name="connsiteY8" fmla="*/ 2949262 h 5653826"/>
                  <a:gd name="connsiteX9" fmla="*/ 12879 w 3000778"/>
                  <a:gd name="connsiteY9" fmla="*/ 1403797 h 5653826"/>
                  <a:gd name="connsiteX10" fmla="*/ 0 w 3000778"/>
                  <a:gd name="connsiteY10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12879 w 3000778"/>
                  <a:gd name="connsiteY10" fmla="*/ 1403797 h 5653826"/>
                  <a:gd name="connsiteX11" fmla="*/ 0 w 3000778"/>
                  <a:gd name="connsiteY11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656823 w 3000778"/>
                  <a:gd name="connsiteY10" fmla="*/ 2137893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1352282 w 3000778"/>
                  <a:gd name="connsiteY9" fmla="*/ 2949262 h 5653826"/>
                  <a:gd name="connsiteX10" fmla="*/ 450761 w 3000778"/>
                  <a:gd name="connsiteY10" fmla="*/ 2292440 h 5653826"/>
                  <a:gd name="connsiteX11" fmla="*/ 12879 w 3000778"/>
                  <a:gd name="connsiteY11" fmla="*/ 1403797 h 5653826"/>
                  <a:gd name="connsiteX12" fmla="*/ 0 w 3000778"/>
                  <a:gd name="connsiteY12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3000778 w 3000778"/>
                  <a:gd name="connsiteY5" fmla="*/ 4584879 h 5653826"/>
                  <a:gd name="connsiteX6" fmla="*/ 3000778 w 3000778"/>
                  <a:gd name="connsiteY6" fmla="*/ 5653826 h 5653826"/>
                  <a:gd name="connsiteX7" fmla="*/ 0 w 3000778"/>
                  <a:gd name="connsiteY7" fmla="*/ 5640947 h 5653826"/>
                  <a:gd name="connsiteX8" fmla="*/ 12879 w 3000778"/>
                  <a:gd name="connsiteY8" fmla="*/ 4520485 h 5653826"/>
                  <a:gd name="connsiteX9" fmla="*/ 425003 w 3000778"/>
                  <a:gd name="connsiteY9" fmla="*/ 3541691 h 5653826"/>
                  <a:gd name="connsiteX10" fmla="*/ 1352282 w 3000778"/>
                  <a:gd name="connsiteY10" fmla="*/ 2949262 h 5653826"/>
                  <a:gd name="connsiteX11" fmla="*/ 450761 w 3000778"/>
                  <a:gd name="connsiteY11" fmla="*/ 2292440 h 5653826"/>
                  <a:gd name="connsiteX12" fmla="*/ 12879 w 3000778"/>
                  <a:gd name="connsiteY12" fmla="*/ 1403797 h 5653826"/>
                  <a:gd name="connsiteX13" fmla="*/ 0 w 3000778"/>
                  <a:gd name="connsiteY13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50761 w 3000778"/>
                  <a:gd name="connsiteY12" fmla="*/ 2292440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369713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395471 w 3000778"/>
                  <a:gd name="connsiteY5" fmla="*/ 3490175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3000778 w 3000778"/>
                  <a:gd name="connsiteY6" fmla="*/ 4584879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12879 w 3000778"/>
                  <a:gd name="connsiteY9" fmla="*/ 4520485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497983 w 3498761"/>
                  <a:gd name="connsiteY0" fmla="*/ 0 h 5653826"/>
                  <a:gd name="connsiteX1" fmla="*/ 3485882 w 3498761"/>
                  <a:gd name="connsiteY1" fmla="*/ 1 h 5653826"/>
                  <a:gd name="connsiteX2" fmla="*/ 3498761 w 3498761"/>
                  <a:gd name="connsiteY2" fmla="*/ 1429555 h 5653826"/>
                  <a:gd name="connsiteX3" fmla="*/ 3035122 w 3498761"/>
                  <a:gd name="connsiteY3" fmla="*/ 2228045 h 5653826"/>
                  <a:gd name="connsiteX4" fmla="*/ 2197995 w 3498761"/>
                  <a:gd name="connsiteY4" fmla="*/ 2975019 h 5653826"/>
                  <a:gd name="connsiteX5" fmla="*/ 3022243 w 3498761"/>
                  <a:gd name="connsiteY5" fmla="*/ 3567448 h 5653826"/>
                  <a:gd name="connsiteX6" fmla="*/ 3498761 w 3498761"/>
                  <a:gd name="connsiteY6" fmla="*/ 4584879 h 5653826"/>
                  <a:gd name="connsiteX7" fmla="*/ 3498761 w 3498761"/>
                  <a:gd name="connsiteY7" fmla="*/ 5653826 h 5653826"/>
                  <a:gd name="connsiteX8" fmla="*/ 497983 w 3498761"/>
                  <a:gd name="connsiteY8" fmla="*/ 5640947 h 5653826"/>
                  <a:gd name="connsiteX9" fmla="*/ 510862 w 3498761"/>
                  <a:gd name="connsiteY9" fmla="*/ 4520485 h 5653826"/>
                  <a:gd name="connsiteX10" fmla="*/ 922986 w 3498761"/>
                  <a:gd name="connsiteY10" fmla="*/ 3541691 h 5653826"/>
                  <a:gd name="connsiteX11" fmla="*/ 1850265 w 3498761"/>
                  <a:gd name="connsiteY11" fmla="*/ 2949262 h 5653826"/>
                  <a:gd name="connsiteX12" fmla="*/ 922986 w 3498761"/>
                  <a:gd name="connsiteY12" fmla="*/ 2240924 h 5653826"/>
                  <a:gd name="connsiteX13" fmla="*/ 510862 w 3498761"/>
                  <a:gd name="connsiteY13" fmla="*/ 1403797 h 5653826"/>
                  <a:gd name="connsiteX14" fmla="*/ 497983 w 3498761"/>
                  <a:gd name="connsiteY14" fmla="*/ 0 h 5653826"/>
                  <a:gd name="connsiteX0" fmla="*/ 57955 w 3058733"/>
                  <a:gd name="connsiteY0" fmla="*/ 0 h 5653826"/>
                  <a:gd name="connsiteX1" fmla="*/ 3045854 w 3058733"/>
                  <a:gd name="connsiteY1" fmla="*/ 1 h 5653826"/>
                  <a:gd name="connsiteX2" fmla="*/ 3058733 w 3058733"/>
                  <a:gd name="connsiteY2" fmla="*/ 1429555 h 5653826"/>
                  <a:gd name="connsiteX3" fmla="*/ 2595094 w 3058733"/>
                  <a:gd name="connsiteY3" fmla="*/ 2228045 h 5653826"/>
                  <a:gd name="connsiteX4" fmla="*/ 1757967 w 3058733"/>
                  <a:gd name="connsiteY4" fmla="*/ 2975019 h 5653826"/>
                  <a:gd name="connsiteX5" fmla="*/ 2582215 w 3058733"/>
                  <a:gd name="connsiteY5" fmla="*/ 3567448 h 5653826"/>
                  <a:gd name="connsiteX6" fmla="*/ 3058733 w 3058733"/>
                  <a:gd name="connsiteY6" fmla="*/ 4584879 h 5653826"/>
                  <a:gd name="connsiteX7" fmla="*/ 3058733 w 3058733"/>
                  <a:gd name="connsiteY7" fmla="*/ 5653826 h 5653826"/>
                  <a:gd name="connsiteX8" fmla="*/ 57955 w 3058733"/>
                  <a:gd name="connsiteY8" fmla="*/ 5640947 h 5653826"/>
                  <a:gd name="connsiteX9" fmla="*/ 70834 w 3058733"/>
                  <a:gd name="connsiteY9" fmla="*/ 4520485 h 5653826"/>
                  <a:gd name="connsiteX10" fmla="*/ 482958 w 3058733"/>
                  <a:gd name="connsiteY10" fmla="*/ 3541691 h 5653826"/>
                  <a:gd name="connsiteX11" fmla="*/ 1410237 w 3058733"/>
                  <a:gd name="connsiteY11" fmla="*/ 2949262 h 5653826"/>
                  <a:gd name="connsiteX12" fmla="*/ 482958 w 3058733"/>
                  <a:gd name="connsiteY12" fmla="*/ 2240924 h 5653826"/>
                  <a:gd name="connsiteX13" fmla="*/ 70834 w 3058733"/>
                  <a:gd name="connsiteY13" fmla="*/ 1403797 h 5653826"/>
                  <a:gd name="connsiteX14" fmla="*/ 57955 w 3058733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3020096 w 3020096"/>
                  <a:gd name="connsiteY6" fmla="*/ 4584879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3020096 w 3520226"/>
                  <a:gd name="connsiteY6" fmla="*/ 4584879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520226"/>
                  <a:gd name="connsiteY0" fmla="*/ 0 h 5653826"/>
                  <a:gd name="connsiteX1" fmla="*/ 3007217 w 3520226"/>
                  <a:gd name="connsiteY1" fmla="*/ 1 h 5653826"/>
                  <a:gd name="connsiteX2" fmla="*/ 3020096 w 3520226"/>
                  <a:gd name="connsiteY2" fmla="*/ 1429555 h 5653826"/>
                  <a:gd name="connsiteX3" fmla="*/ 2556457 w 3520226"/>
                  <a:gd name="connsiteY3" fmla="*/ 2228045 h 5653826"/>
                  <a:gd name="connsiteX4" fmla="*/ 1719330 w 3520226"/>
                  <a:gd name="connsiteY4" fmla="*/ 2975019 h 5653826"/>
                  <a:gd name="connsiteX5" fmla="*/ 2543578 w 3520226"/>
                  <a:gd name="connsiteY5" fmla="*/ 3567448 h 5653826"/>
                  <a:gd name="connsiteX6" fmla="*/ 2968581 w 3520226"/>
                  <a:gd name="connsiteY6" fmla="*/ 4559122 h 5653826"/>
                  <a:gd name="connsiteX7" fmla="*/ 3020096 w 3520226"/>
                  <a:gd name="connsiteY7" fmla="*/ 5653826 h 5653826"/>
                  <a:gd name="connsiteX8" fmla="*/ 19318 w 3520226"/>
                  <a:gd name="connsiteY8" fmla="*/ 5640947 h 5653826"/>
                  <a:gd name="connsiteX9" fmla="*/ 70834 w 3520226"/>
                  <a:gd name="connsiteY9" fmla="*/ 4520485 h 5653826"/>
                  <a:gd name="connsiteX10" fmla="*/ 444321 w 3520226"/>
                  <a:gd name="connsiteY10" fmla="*/ 3541691 h 5653826"/>
                  <a:gd name="connsiteX11" fmla="*/ 1371600 w 3520226"/>
                  <a:gd name="connsiteY11" fmla="*/ 2949262 h 5653826"/>
                  <a:gd name="connsiteX12" fmla="*/ 444321 w 3520226"/>
                  <a:gd name="connsiteY12" fmla="*/ 2240924 h 5653826"/>
                  <a:gd name="connsiteX13" fmla="*/ 32197 w 3520226"/>
                  <a:gd name="connsiteY13" fmla="*/ 1403797 h 5653826"/>
                  <a:gd name="connsiteX14" fmla="*/ 19318 w 3520226"/>
                  <a:gd name="connsiteY14" fmla="*/ 0 h 5653826"/>
                  <a:gd name="connsiteX0" fmla="*/ 19318 w 3069465"/>
                  <a:gd name="connsiteY0" fmla="*/ 0 h 5653826"/>
                  <a:gd name="connsiteX1" fmla="*/ 3007217 w 3069465"/>
                  <a:gd name="connsiteY1" fmla="*/ 1 h 5653826"/>
                  <a:gd name="connsiteX2" fmla="*/ 3020096 w 3069465"/>
                  <a:gd name="connsiteY2" fmla="*/ 1429555 h 5653826"/>
                  <a:gd name="connsiteX3" fmla="*/ 2556457 w 3069465"/>
                  <a:gd name="connsiteY3" fmla="*/ 2228045 h 5653826"/>
                  <a:gd name="connsiteX4" fmla="*/ 1719330 w 3069465"/>
                  <a:gd name="connsiteY4" fmla="*/ 2975019 h 5653826"/>
                  <a:gd name="connsiteX5" fmla="*/ 2543578 w 3069465"/>
                  <a:gd name="connsiteY5" fmla="*/ 3567448 h 5653826"/>
                  <a:gd name="connsiteX6" fmla="*/ 2968581 w 3069465"/>
                  <a:gd name="connsiteY6" fmla="*/ 4559122 h 5653826"/>
                  <a:gd name="connsiteX7" fmla="*/ 3020096 w 3069465"/>
                  <a:gd name="connsiteY7" fmla="*/ 5653826 h 5653826"/>
                  <a:gd name="connsiteX8" fmla="*/ 19318 w 3069465"/>
                  <a:gd name="connsiteY8" fmla="*/ 5640947 h 5653826"/>
                  <a:gd name="connsiteX9" fmla="*/ 70834 w 3069465"/>
                  <a:gd name="connsiteY9" fmla="*/ 4520485 h 5653826"/>
                  <a:gd name="connsiteX10" fmla="*/ 444321 w 3069465"/>
                  <a:gd name="connsiteY10" fmla="*/ 3541691 h 5653826"/>
                  <a:gd name="connsiteX11" fmla="*/ 1371600 w 3069465"/>
                  <a:gd name="connsiteY11" fmla="*/ 2949262 h 5653826"/>
                  <a:gd name="connsiteX12" fmla="*/ 444321 w 3069465"/>
                  <a:gd name="connsiteY12" fmla="*/ 2240924 h 5653826"/>
                  <a:gd name="connsiteX13" fmla="*/ 32197 w 3069465"/>
                  <a:gd name="connsiteY13" fmla="*/ 1403797 h 5653826"/>
                  <a:gd name="connsiteX14" fmla="*/ 19318 w 3069465"/>
                  <a:gd name="connsiteY14" fmla="*/ 0 h 5653826"/>
                  <a:gd name="connsiteX0" fmla="*/ 19318 w 3020096"/>
                  <a:gd name="connsiteY0" fmla="*/ 0 h 5653826"/>
                  <a:gd name="connsiteX1" fmla="*/ 3007217 w 3020096"/>
                  <a:gd name="connsiteY1" fmla="*/ 1 h 5653826"/>
                  <a:gd name="connsiteX2" fmla="*/ 3020096 w 3020096"/>
                  <a:gd name="connsiteY2" fmla="*/ 1429555 h 5653826"/>
                  <a:gd name="connsiteX3" fmla="*/ 2556457 w 3020096"/>
                  <a:gd name="connsiteY3" fmla="*/ 2228045 h 5653826"/>
                  <a:gd name="connsiteX4" fmla="*/ 1719330 w 3020096"/>
                  <a:gd name="connsiteY4" fmla="*/ 2975019 h 5653826"/>
                  <a:gd name="connsiteX5" fmla="*/ 2543578 w 3020096"/>
                  <a:gd name="connsiteY5" fmla="*/ 3567448 h 5653826"/>
                  <a:gd name="connsiteX6" fmla="*/ 2904187 w 3020096"/>
                  <a:gd name="connsiteY6" fmla="*/ 4520485 h 5653826"/>
                  <a:gd name="connsiteX7" fmla="*/ 3020096 w 3020096"/>
                  <a:gd name="connsiteY7" fmla="*/ 5653826 h 5653826"/>
                  <a:gd name="connsiteX8" fmla="*/ 19318 w 3020096"/>
                  <a:gd name="connsiteY8" fmla="*/ 5640947 h 5653826"/>
                  <a:gd name="connsiteX9" fmla="*/ 70834 w 3020096"/>
                  <a:gd name="connsiteY9" fmla="*/ 4520485 h 5653826"/>
                  <a:gd name="connsiteX10" fmla="*/ 444321 w 3020096"/>
                  <a:gd name="connsiteY10" fmla="*/ 3541691 h 5653826"/>
                  <a:gd name="connsiteX11" fmla="*/ 1371600 w 3020096"/>
                  <a:gd name="connsiteY11" fmla="*/ 2949262 h 5653826"/>
                  <a:gd name="connsiteX12" fmla="*/ 444321 w 3020096"/>
                  <a:gd name="connsiteY12" fmla="*/ 2240924 h 5653826"/>
                  <a:gd name="connsiteX13" fmla="*/ 32197 w 3020096"/>
                  <a:gd name="connsiteY13" fmla="*/ 1403797 h 5653826"/>
                  <a:gd name="connsiteX14" fmla="*/ 19318 w 3020096"/>
                  <a:gd name="connsiteY14" fmla="*/ 0 h 5653826"/>
                  <a:gd name="connsiteX0" fmla="*/ 0 w 3000778"/>
                  <a:gd name="connsiteY0" fmla="*/ 0 h 5653826"/>
                  <a:gd name="connsiteX1" fmla="*/ 2987899 w 3000778"/>
                  <a:gd name="connsiteY1" fmla="*/ 1 h 5653826"/>
                  <a:gd name="connsiteX2" fmla="*/ 3000778 w 3000778"/>
                  <a:gd name="connsiteY2" fmla="*/ 1429555 h 5653826"/>
                  <a:gd name="connsiteX3" fmla="*/ 2537139 w 3000778"/>
                  <a:gd name="connsiteY3" fmla="*/ 2228045 h 5653826"/>
                  <a:gd name="connsiteX4" fmla="*/ 1700012 w 3000778"/>
                  <a:gd name="connsiteY4" fmla="*/ 2975019 h 5653826"/>
                  <a:gd name="connsiteX5" fmla="*/ 2524260 w 3000778"/>
                  <a:gd name="connsiteY5" fmla="*/ 3567448 h 5653826"/>
                  <a:gd name="connsiteX6" fmla="*/ 2884869 w 3000778"/>
                  <a:gd name="connsiteY6" fmla="*/ 4520485 h 5653826"/>
                  <a:gd name="connsiteX7" fmla="*/ 3000778 w 3000778"/>
                  <a:gd name="connsiteY7" fmla="*/ 5653826 h 5653826"/>
                  <a:gd name="connsiteX8" fmla="*/ 0 w 3000778"/>
                  <a:gd name="connsiteY8" fmla="*/ 5640947 h 5653826"/>
                  <a:gd name="connsiteX9" fmla="*/ 90152 w 3000778"/>
                  <a:gd name="connsiteY9" fmla="*/ 4559122 h 5653826"/>
                  <a:gd name="connsiteX10" fmla="*/ 425003 w 3000778"/>
                  <a:gd name="connsiteY10" fmla="*/ 3541691 h 5653826"/>
                  <a:gd name="connsiteX11" fmla="*/ 1352282 w 3000778"/>
                  <a:gd name="connsiteY11" fmla="*/ 2949262 h 5653826"/>
                  <a:gd name="connsiteX12" fmla="*/ 425003 w 3000778"/>
                  <a:gd name="connsiteY12" fmla="*/ 2240924 h 5653826"/>
                  <a:gd name="connsiteX13" fmla="*/ 12879 w 3000778"/>
                  <a:gd name="connsiteY13" fmla="*/ 1403797 h 5653826"/>
                  <a:gd name="connsiteX14" fmla="*/ 0 w 3000778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08716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495837 w 3496615"/>
                  <a:gd name="connsiteY0" fmla="*/ 0 h 5653826"/>
                  <a:gd name="connsiteX1" fmla="*/ 3483736 w 3496615"/>
                  <a:gd name="connsiteY1" fmla="*/ 1 h 5653826"/>
                  <a:gd name="connsiteX2" fmla="*/ 3496615 w 3496615"/>
                  <a:gd name="connsiteY2" fmla="*/ 1429555 h 5653826"/>
                  <a:gd name="connsiteX3" fmla="*/ 3032976 w 3496615"/>
                  <a:gd name="connsiteY3" fmla="*/ 2228045 h 5653826"/>
                  <a:gd name="connsiteX4" fmla="*/ 2195849 w 3496615"/>
                  <a:gd name="connsiteY4" fmla="*/ 2975019 h 5653826"/>
                  <a:gd name="connsiteX5" fmla="*/ 3020097 w 3496615"/>
                  <a:gd name="connsiteY5" fmla="*/ 3567448 h 5653826"/>
                  <a:gd name="connsiteX6" fmla="*/ 3380706 w 3496615"/>
                  <a:gd name="connsiteY6" fmla="*/ 4520485 h 5653826"/>
                  <a:gd name="connsiteX7" fmla="*/ 3496615 w 3496615"/>
                  <a:gd name="connsiteY7" fmla="*/ 5653826 h 5653826"/>
                  <a:gd name="connsiteX8" fmla="*/ 495837 w 3496615"/>
                  <a:gd name="connsiteY8" fmla="*/ 5640947 h 5653826"/>
                  <a:gd name="connsiteX9" fmla="*/ 585989 w 3496615"/>
                  <a:gd name="connsiteY9" fmla="*/ 4559122 h 5653826"/>
                  <a:gd name="connsiteX10" fmla="*/ 920840 w 3496615"/>
                  <a:gd name="connsiteY10" fmla="*/ 3541691 h 5653826"/>
                  <a:gd name="connsiteX11" fmla="*/ 1848119 w 3496615"/>
                  <a:gd name="connsiteY11" fmla="*/ 2949262 h 5653826"/>
                  <a:gd name="connsiteX12" fmla="*/ 920840 w 3496615"/>
                  <a:gd name="connsiteY12" fmla="*/ 2240924 h 5653826"/>
                  <a:gd name="connsiteX13" fmla="*/ 560232 w 3496615"/>
                  <a:gd name="connsiteY13" fmla="*/ 1403797 h 5653826"/>
                  <a:gd name="connsiteX14" fmla="*/ 495837 w 3496615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3032976 w 3032976"/>
                  <a:gd name="connsiteY2" fmla="*/ 1429555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032976"/>
                  <a:gd name="connsiteY0" fmla="*/ 0 h 5653826"/>
                  <a:gd name="connsiteX1" fmla="*/ 3020097 w 3032976"/>
                  <a:gd name="connsiteY1" fmla="*/ 1 h 5653826"/>
                  <a:gd name="connsiteX2" fmla="*/ 2981460 w 3032976"/>
                  <a:gd name="connsiteY2" fmla="*/ 1416676 h 5653826"/>
                  <a:gd name="connsiteX3" fmla="*/ 2569337 w 3032976"/>
                  <a:gd name="connsiteY3" fmla="*/ 2228045 h 5653826"/>
                  <a:gd name="connsiteX4" fmla="*/ 1732210 w 3032976"/>
                  <a:gd name="connsiteY4" fmla="*/ 2975019 h 5653826"/>
                  <a:gd name="connsiteX5" fmla="*/ 2556458 w 3032976"/>
                  <a:gd name="connsiteY5" fmla="*/ 3567448 h 5653826"/>
                  <a:gd name="connsiteX6" fmla="*/ 2917067 w 3032976"/>
                  <a:gd name="connsiteY6" fmla="*/ 4520485 h 5653826"/>
                  <a:gd name="connsiteX7" fmla="*/ 3032976 w 3032976"/>
                  <a:gd name="connsiteY7" fmla="*/ 5653826 h 5653826"/>
                  <a:gd name="connsiteX8" fmla="*/ 32198 w 3032976"/>
                  <a:gd name="connsiteY8" fmla="*/ 5640947 h 5653826"/>
                  <a:gd name="connsiteX9" fmla="*/ 122350 w 3032976"/>
                  <a:gd name="connsiteY9" fmla="*/ 4559122 h 5653826"/>
                  <a:gd name="connsiteX10" fmla="*/ 457201 w 3032976"/>
                  <a:gd name="connsiteY10" fmla="*/ 3541691 h 5653826"/>
                  <a:gd name="connsiteX11" fmla="*/ 1384480 w 3032976"/>
                  <a:gd name="connsiteY11" fmla="*/ 2949262 h 5653826"/>
                  <a:gd name="connsiteX12" fmla="*/ 457201 w 3032976"/>
                  <a:gd name="connsiteY12" fmla="*/ 2240924 h 5653826"/>
                  <a:gd name="connsiteX13" fmla="*/ 96593 w 3032976"/>
                  <a:gd name="connsiteY13" fmla="*/ 1403797 h 5653826"/>
                  <a:gd name="connsiteX14" fmla="*/ 32198 w 3032976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511641"/>
                  <a:gd name="connsiteY0" fmla="*/ 0 h 5653826"/>
                  <a:gd name="connsiteX1" fmla="*/ 3020097 w 3511641"/>
                  <a:gd name="connsiteY1" fmla="*/ 1 h 5653826"/>
                  <a:gd name="connsiteX2" fmla="*/ 2981460 w 3511641"/>
                  <a:gd name="connsiteY2" fmla="*/ 1416676 h 5653826"/>
                  <a:gd name="connsiteX3" fmla="*/ 2569337 w 3511641"/>
                  <a:gd name="connsiteY3" fmla="*/ 2228045 h 5653826"/>
                  <a:gd name="connsiteX4" fmla="*/ 1732210 w 3511641"/>
                  <a:gd name="connsiteY4" fmla="*/ 2975019 h 5653826"/>
                  <a:gd name="connsiteX5" fmla="*/ 2556458 w 3511641"/>
                  <a:gd name="connsiteY5" fmla="*/ 3567448 h 5653826"/>
                  <a:gd name="connsiteX6" fmla="*/ 2917067 w 3511641"/>
                  <a:gd name="connsiteY6" fmla="*/ 4520485 h 5653826"/>
                  <a:gd name="connsiteX7" fmla="*/ 3032976 w 3511641"/>
                  <a:gd name="connsiteY7" fmla="*/ 5653826 h 5653826"/>
                  <a:gd name="connsiteX8" fmla="*/ 32198 w 3511641"/>
                  <a:gd name="connsiteY8" fmla="*/ 5640947 h 5653826"/>
                  <a:gd name="connsiteX9" fmla="*/ 122350 w 3511641"/>
                  <a:gd name="connsiteY9" fmla="*/ 4559122 h 5653826"/>
                  <a:gd name="connsiteX10" fmla="*/ 457201 w 3511641"/>
                  <a:gd name="connsiteY10" fmla="*/ 3541691 h 5653826"/>
                  <a:gd name="connsiteX11" fmla="*/ 1384480 w 3511641"/>
                  <a:gd name="connsiteY11" fmla="*/ 2949262 h 5653826"/>
                  <a:gd name="connsiteX12" fmla="*/ 457201 w 3511641"/>
                  <a:gd name="connsiteY12" fmla="*/ 2240924 h 5653826"/>
                  <a:gd name="connsiteX13" fmla="*/ 96593 w 3511641"/>
                  <a:gd name="connsiteY13" fmla="*/ 1403797 h 5653826"/>
                  <a:gd name="connsiteX14" fmla="*/ 32198 w 3511641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732210 w 3052257"/>
                  <a:gd name="connsiteY4" fmla="*/ 297501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93573 w 3052257"/>
                  <a:gd name="connsiteY4" fmla="*/ 2923503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949262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84480 w 3052257"/>
                  <a:gd name="connsiteY11" fmla="*/ 2884868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457201 w 3052257"/>
                  <a:gd name="connsiteY12" fmla="*/ 2240924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569337 w 3052257"/>
                  <a:gd name="connsiteY3" fmla="*/ 2228045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556458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457201 w 3052257"/>
                  <a:gd name="connsiteY10" fmla="*/ 3541691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46231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521596 w 3052257"/>
                  <a:gd name="connsiteY12" fmla="*/ 2163651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67815 w 3052257"/>
                  <a:gd name="connsiteY4" fmla="*/ 2859109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397359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189408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495838 w 3052257"/>
                  <a:gd name="connsiteY12" fmla="*/ 2112135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60232 w 3052257"/>
                  <a:gd name="connsiteY12" fmla="*/ 2215166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79184 w 3052257"/>
                  <a:gd name="connsiteY5" fmla="*/ 3567448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47353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40548 w 3052257"/>
                  <a:gd name="connsiteY5" fmla="*/ 3528812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0 h 5653826"/>
                  <a:gd name="connsiteX1" fmla="*/ 3020097 w 3052257"/>
                  <a:gd name="connsiteY1" fmla="*/ 1 h 5653826"/>
                  <a:gd name="connsiteX2" fmla="*/ 2981460 w 3052257"/>
                  <a:gd name="connsiteY2" fmla="*/ 1416676 h 5653826"/>
                  <a:gd name="connsiteX3" fmla="*/ 2479185 w 3052257"/>
                  <a:gd name="connsiteY3" fmla="*/ 2266681 h 5653826"/>
                  <a:gd name="connsiteX4" fmla="*/ 1629179 w 3052257"/>
                  <a:gd name="connsiteY4" fmla="*/ 2884867 h 5653826"/>
                  <a:gd name="connsiteX5" fmla="*/ 2427669 w 3052257"/>
                  <a:gd name="connsiteY5" fmla="*/ 3580327 h 5653826"/>
                  <a:gd name="connsiteX6" fmla="*/ 2917067 w 3052257"/>
                  <a:gd name="connsiteY6" fmla="*/ 4520485 h 5653826"/>
                  <a:gd name="connsiteX7" fmla="*/ 3032976 w 3052257"/>
                  <a:gd name="connsiteY7" fmla="*/ 5653826 h 5653826"/>
                  <a:gd name="connsiteX8" fmla="*/ 32198 w 3052257"/>
                  <a:gd name="connsiteY8" fmla="*/ 5640947 h 5653826"/>
                  <a:gd name="connsiteX9" fmla="*/ 122350 w 3052257"/>
                  <a:gd name="connsiteY9" fmla="*/ 4559122 h 5653826"/>
                  <a:gd name="connsiteX10" fmla="*/ 598868 w 3052257"/>
                  <a:gd name="connsiteY10" fmla="*/ 3567449 h 5653826"/>
                  <a:gd name="connsiteX11" fmla="*/ 1435996 w 3052257"/>
                  <a:gd name="connsiteY11" fmla="*/ 2884868 h 5653826"/>
                  <a:gd name="connsiteX12" fmla="*/ 598869 w 3052257"/>
                  <a:gd name="connsiteY12" fmla="*/ 2253803 h 5653826"/>
                  <a:gd name="connsiteX13" fmla="*/ 96593 w 3052257"/>
                  <a:gd name="connsiteY13" fmla="*/ 1403797 h 5653826"/>
                  <a:gd name="connsiteX14" fmla="*/ 32198 w 3052257"/>
                  <a:gd name="connsiteY14" fmla="*/ 0 h 5653826"/>
                  <a:gd name="connsiteX0" fmla="*/ 32198 w 3052257"/>
                  <a:gd name="connsiteY0" fmla="*/ 128788 h 5653825"/>
                  <a:gd name="connsiteX1" fmla="*/ 3020097 w 3052257"/>
                  <a:gd name="connsiteY1" fmla="*/ 0 h 5653825"/>
                  <a:gd name="connsiteX2" fmla="*/ 2981460 w 3052257"/>
                  <a:gd name="connsiteY2" fmla="*/ 1416675 h 5653825"/>
                  <a:gd name="connsiteX3" fmla="*/ 2479185 w 3052257"/>
                  <a:gd name="connsiteY3" fmla="*/ 2266680 h 5653825"/>
                  <a:gd name="connsiteX4" fmla="*/ 1629179 w 3052257"/>
                  <a:gd name="connsiteY4" fmla="*/ 2884866 h 5653825"/>
                  <a:gd name="connsiteX5" fmla="*/ 2427669 w 3052257"/>
                  <a:gd name="connsiteY5" fmla="*/ 3580326 h 5653825"/>
                  <a:gd name="connsiteX6" fmla="*/ 2917067 w 3052257"/>
                  <a:gd name="connsiteY6" fmla="*/ 4520484 h 5653825"/>
                  <a:gd name="connsiteX7" fmla="*/ 3032976 w 3052257"/>
                  <a:gd name="connsiteY7" fmla="*/ 5653825 h 5653825"/>
                  <a:gd name="connsiteX8" fmla="*/ 32198 w 3052257"/>
                  <a:gd name="connsiteY8" fmla="*/ 5640946 h 5653825"/>
                  <a:gd name="connsiteX9" fmla="*/ 122350 w 3052257"/>
                  <a:gd name="connsiteY9" fmla="*/ 4559121 h 5653825"/>
                  <a:gd name="connsiteX10" fmla="*/ 598868 w 3052257"/>
                  <a:gd name="connsiteY10" fmla="*/ 3567448 h 5653825"/>
                  <a:gd name="connsiteX11" fmla="*/ 1435996 w 3052257"/>
                  <a:gd name="connsiteY11" fmla="*/ 2884867 h 5653825"/>
                  <a:gd name="connsiteX12" fmla="*/ 598869 w 3052257"/>
                  <a:gd name="connsiteY12" fmla="*/ 2253802 h 5653825"/>
                  <a:gd name="connsiteX13" fmla="*/ 96593 w 3052257"/>
                  <a:gd name="connsiteY13" fmla="*/ 1403796 h 5653825"/>
                  <a:gd name="connsiteX14" fmla="*/ 32198 w 3052257"/>
                  <a:gd name="connsiteY14" fmla="*/ 128788 h 5653825"/>
                  <a:gd name="connsiteX0" fmla="*/ 32198 w 3052257"/>
                  <a:gd name="connsiteY0" fmla="*/ 0 h 5525037"/>
                  <a:gd name="connsiteX1" fmla="*/ 3032976 w 3052257"/>
                  <a:gd name="connsiteY1" fmla="*/ 25758 h 5525037"/>
                  <a:gd name="connsiteX2" fmla="*/ 2981460 w 3052257"/>
                  <a:gd name="connsiteY2" fmla="*/ 1287887 h 5525037"/>
                  <a:gd name="connsiteX3" fmla="*/ 2479185 w 3052257"/>
                  <a:gd name="connsiteY3" fmla="*/ 2137892 h 5525037"/>
                  <a:gd name="connsiteX4" fmla="*/ 1629179 w 3052257"/>
                  <a:gd name="connsiteY4" fmla="*/ 2756078 h 5525037"/>
                  <a:gd name="connsiteX5" fmla="*/ 2427669 w 3052257"/>
                  <a:gd name="connsiteY5" fmla="*/ 3451538 h 5525037"/>
                  <a:gd name="connsiteX6" fmla="*/ 2917067 w 3052257"/>
                  <a:gd name="connsiteY6" fmla="*/ 4391696 h 5525037"/>
                  <a:gd name="connsiteX7" fmla="*/ 3032976 w 3052257"/>
                  <a:gd name="connsiteY7" fmla="*/ 5525037 h 5525037"/>
                  <a:gd name="connsiteX8" fmla="*/ 32198 w 3052257"/>
                  <a:gd name="connsiteY8" fmla="*/ 5512158 h 5525037"/>
                  <a:gd name="connsiteX9" fmla="*/ 122350 w 3052257"/>
                  <a:gd name="connsiteY9" fmla="*/ 4430333 h 5525037"/>
                  <a:gd name="connsiteX10" fmla="*/ 598868 w 3052257"/>
                  <a:gd name="connsiteY10" fmla="*/ 3438660 h 5525037"/>
                  <a:gd name="connsiteX11" fmla="*/ 1435996 w 3052257"/>
                  <a:gd name="connsiteY11" fmla="*/ 2756079 h 5525037"/>
                  <a:gd name="connsiteX12" fmla="*/ 598869 w 3052257"/>
                  <a:gd name="connsiteY12" fmla="*/ 2125014 h 5525037"/>
                  <a:gd name="connsiteX13" fmla="*/ 96593 w 3052257"/>
                  <a:gd name="connsiteY13" fmla="*/ 1275008 h 5525037"/>
                  <a:gd name="connsiteX14" fmla="*/ 32198 w 3052257"/>
                  <a:gd name="connsiteY14" fmla="*/ 0 h 5525037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64417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79185 w 3052257"/>
                  <a:gd name="connsiteY3" fmla="*/ 2150771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27669 w 3052257"/>
                  <a:gd name="connsiteY3" fmla="*/ 2279560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28044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137893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29179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435996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80694 w 3052257"/>
                  <a:gd name="connsiteY4" fmla="*/ 2768957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414790 w 3052257"/>
                  <a:gd name="connsiteY3" fmla="*/ 2292438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52257"/>
                  <a:gd name="connsiteY0" fmla="*/ 12879 h 5537916"/>
                  <a:gd name="connsiteX1" fmla="*/ 3032976 w 3052257"/>
                  <a:gd name="connsiteY1" fmla="*/ 0 h 5537916"/>
                  <a:gd name="connsiteX2" fmla="*/ 2981460 w 3052257"/>
                  <a:gd name="connsiteY2" fmla="*/ 1300766 h 5537916"/>
                  <a:gd name="connsiteX3" fmla="*/ 2350396 w 3052257"/>
                  <a:gd name="connsiteY3" fmla="*/ 2202286 h 5537916"/>
                  <a:gd name="connsiteX4" fmla="*/ 1693573 w 3052257"/>
                  <a:gd name="connsiteY4" fmla="*/ 2781836 h 5537916"/>
                  <a:gd name="connsiteX5" fmla="*/ 2427669 w 3052257"/>
                  <a:gd name="connsiteY5" fmla="*/ 3412902 h 5537916"/>
                  <a:gd name="connsiteX6" fmla="*/ 2917067 w 3052257"/>
                  <a:gd name="connsiteY6" fmla="*/ 4404575 h 5537916"/>
                  <a:gd name="connsiteX7" fmla="*/ 3032976 w 3052257"/>
                  <a:gd name="connsiteY7" fmla="*/ 5537916 h 5537916"/>
                  <a:gd name="connsiteX8" fmla="*/ 32198 w 3052257"/>
                  <a:gd name="connsiteY8" fmla="*/ 5525037 h 5537916"/>
                  <a:gd name="connsiteX9" fmla="*/ 122350 w 3052257"/>
                  <a:gd name="connsiteY9" fmla="*/ 4443212 h 5537916"/>
                  <a:gd name="connsiteX10" fmla="*/ 598868 w 3052257"/>
                  <a:gd name="connsiteY10" fmla="*/ 3451539 h 5537916"/>
                  <a:gd name="connsiteX11" fmla="*/ 1384480 w 3052257"/>
                  <a:gd name="connsiteY11" fmla="*/ 2768958 h 5537916"/>
                  <a:gd name="connsiteX12" fmla="*/ 598869 w 3052257"/>
                  <a:gd name="connsiteY12" fmla="*/ 2202288 h 5537916"/>
                  <a:gd name="connsiteX13" fmla="*/ 96593 w 3052257"/>
                  <a:gd name="connsiteY13" fmla="*/ 1287887 h 5537916"/>
                  <a:gd name="connsiteX14" fmla="*/ 32198 w 3052257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427669 w 3035123"/>
                  <a:gd name="connsiteY5" fmla="*/ 3412902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35123"/>
                  <a:gd name="connsiteY0" fmla="*/ 12879 h 5537916"/>
                  <a:gd name="connsiteX1" fmla="*/ 3032976 w 3035123"/>
                  <a:gd name="connsiteY1" fmla="*/ 0 h 5537916"/>
                  <a:gd name="connsiteX2" fmla="*/ 2865550 w 3035123"/>
                  <a:gd name="connsiteY2" fmla="*/ 1275009 h 5537916"/>
                  <a:gd name="connsiteX3" fmla="*/ 2350396 w 3035123"/>
                  <a:gd name="connsiteY3" fmla="*/ 2202286 h 5537916"/>
                  <a:gd name="connsiteX4" fmla="*/ 1693573 w 3035123"/>
                  <a:gd name="connsiteY4" fmla="*/ 2781836 h 5537916"/>
                  <a:gd name="connsiteX5" fmla="*/ 2504942 w 3035123"/>
                  <a:gd name="connsiteY5" fmla="*/ 3374265 h 5537916"/>
                  <a:gd name="connsiteX6" fmla="*/ 2917067 w 3035123"/>
                  <a:gd name="connsiteY6" fmla="*/ 4404575 h 5537916"/>
                  <a:gd name="connsiteX7" fmla="*/ 3032976 w 3035123"/>
                  <a:gd name="connsiteY7" fmla="*/ 5537916 h 5537916"/>
                  <a:gd name="connsiteX8" fmla="*/ 32198 w 3035123"/>
                  <a:gd name="connsiteY8" fmla="*/ 5525037 h 5537916"/>
                  <a:gd name="connsiteX9" fmla="*/ 122350 w 3035123"/>
                  <a:gd name="connsiteY9" fmla="*/ 4443212 h 5537916"/>
                  <a:gd name="connsiteX10" fmla="*/ 598868 w 3035123"/>
                  <a:gd name="connsiteY10" fmla="*/ 3451539 h 5537916"/>
                  <a:gd name="connsiteX11" fmla="*/ 1384480 w 3035123"/>
                  <a:gd name="connsiteY11" fmla="*/ 2768958 h 5537916"/>
                  <a:gd name="connsiteX12" fmla="*/ 598869 w 3035123"/>
                  <a:gd name="connsiteY12" fmla="*/ 2202288 h 5537916"/>
                  <a:gd name="connsiteX13" fmla="*/ 96593 w 3035123"/>
                  <a:gd name="connsiteY13" fmla="*/ 1287887 h 5537916"/>
                  <a:gd name="connsiteX14" fmla="*/ 32198 w 3035123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50396 w 3069468"/>
                  <a:gd name="connsiteY3" fmla="*/ 2202286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865550 w 3069468"/>
                  <a:gd name="connsiteY2" fmla="*/ 1275009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384480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74633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81836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89033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2198 w 3069468"/>
                  <a:gd name="connsiteY0" fmla="*/ 12879 h 5537916"/>
                  <a:gd name="connsiteX1" fmla="*/ 3032976 w 3069468"/>
                  <a:gd name="connsiteY1" fmla="*/ 0 h 5537916"/>
                  <a:gd name="connsiteX2" fmla="*/ 2917066 w 3069468"/>
                  <a:gd name="connsiteY2" fmla="*/ 1249251 h 5537916"/>
                  <a:gd name="connsiteX3" fmla="*/ 2337518 w 3069468"/>
                  <a:gd name="connsiteY3" fmla="*/ 2240923 h 5537916"/>
                  <a:gd name="connsiteX4" fmla="*/ 1693573 w 3069468"/>
                  <a:gd name="connsiteY4" fmla="*/ 2743199 h 5537916"/>
                  <a:gd name="connsiteX5" fmla="*/ 2504942 w 3069468"/>
                  <a:gd name="connsiteY5" fmla="*/ 3374265 h 5537916"/>
                  <a:gd name="connsiteX6" fmla="*/ 2981462 w 3069468"/>
                  <a:gd name="connsiteY6" fmla="*/ 4391696 h 5537916"/>
                  <a:gd name="connsiteX7" fmla="*/ 3032976 w 3069468"/>
                  <a:gd name="connsiteY7" fmla="*/ 5537916 h 5537916"/>
                  <a:gd name="connsiteX8" fmla="*/ 32198 w 3069468"/>
                  <a:gd name="connsiteY8" fmla="*/ 5525037 h 5537916"/>
                  <a:gd name="connsiteX9" fmla="*/ 122350 w 3069468"/>
                  <a:gd name="connsiteY9" fmla="*/ 4443212 h 5537916"/>
                  <a:gd name="connsiteX10" fmla="*/ 598868 w 3069468"/>
                  <a:gd name="connsiteY10" fmla="*/ 3451539 h 5537916"/>
                  <a:gd name="connsiteX11" fmla="*/ 1410239 w 3069468"/>
                  <a:gd name="connsiteY11" fmla="*/ 2768958 h 5537916"/>
                  <a:gd name="connsiteX12" fmla="*/ 598869 w 3069468"/>
                  <a:gd name="connsiteY12" fmla="*/ 2202288 h 5537916"/>
                  <a:gd name="connsiteX13" fmla="*/ 96593 w 3069468"/>
                  <a:gd name="connsiteY13" fmla="*/ 1287887 h 5537916"/>
                  <a:gd name="connsiteX14" fmla="*/ 32198 w 3069468"/>
                  <a:gd name="connsiteY14" fmla="*/ 12879 h 5537916"/>
                  <a:gd name="connsiteX0" fmla="*/ 38636 w 3075906"/>
                  <a:gd name="connsiteY0" fmla="*/ 12879 h 5537916"/>
                  <a:gd name="connsiteX1" fmla="*/ 3039414 w 3075906"/>
                  <a:gd name="connsiteY1" fmla="*/ 0 h 5537916"/>
                  <a:gd name="connsiteX2" fmla="*/ 2923504 w 3075906"/>
                  <a:gd name="connsiteY2" fmla="*/ 1249251 h 5537916"/>
                  <a:gd name="connsiteX3" fmla="*/ 2343956 w 3075906"/>
                  <a:gd name="connsiteY3" fmla="*/ 2240923 h 5537916"/>
                  <a:gd name="connsiteX4" fmla="*/ 1700011 w 3075906"/>
                  <a:gd name="connsiteY4" fmla="*/ 2743199 h 5537916"/>
                  <a:gd name="connsiteX5" fmla="*/ 2511380 w 3075906"/>
                  <a:gd name="connsiteY5" fmla="*/ 3374265 h 5537916"/>
                  <a:gd name="connsiteX6" fmla="*/ 2987900 w 3075906"/>
                  <a:gd name="connsiteY6" fmla="*/ 4391696 h 5537916"/>
                  <a:gd name="connsiteX7" fmla="*/ 3039414 w 3075906"/>
                  <a:gd name="connsiteY7" fmla="*/ 5537916 h 5537916"/>
                  <a:gd name="connsiteX8" fmla="*/ 38636 w 3075906"/>
                  <a:gd name="connsiteY8" fmla="*/ 5525037 h 5537916"/>
                  <a:gd name="connsiteX9" fmla="*/ 128788 w 3075906"/>
                  <a:gd name="connsiteY9" fmla="*/ 4443212 h 5537916"/>
                  <a:gd name="connsiteX10" fmla="*/ 605306 w 3075906"/>
                  <a:gd name="connsiteY10" fmla="*/ 3451539 h 5537916"/>
                  <a:gd name="connsiteX11" fmla="*/ 1416677 w 3075906"/>
                  <a:gd name="connsiteY11" fmla="*/ 2768958 h 5537916"/>
                  <a:gd name="connsiteX12" fmla="*/ 656823 w 3075906"/>
                  <a:gd name="connsiteY12" fmla="*/ 2176531 h 5537916"/>
                  <a:gd name="connsiteX13" fmla="*/ 103031 w 3075906"/>
                  <a:gd name="connsiteY13" fmla="*/ 1287887 h 5537916"/>
                  <a:gd name="connsiteX14" fmla="*/ 38636 w 3075906"/>
                  <a:gd name="connsiteY14" fmla="*/ 12879 h 5537916"/>
                  <a:gd name="connsiteX0" fmla="*/ 38636 w 3084492"/>
                  <a:gd name="connsiteY0" fmla="*/ 12879 h 5537916"/>
                  <a:gd name="connsiteX1" fmla="*/ 3039414 w 3084492"/>
                  <a:gd name="connsiteY1" fmla="*/ 0 h 5537916"/>
                  <a:gd name="connsiteX2" fmla="*/ 2923504 w 3084492"/>
                  <a:gd name="connsiteY2" fmla="*/ 1249251 h 5537916"/>
                  <a:gd name="connsiteX3" fmla="*/ 2343956 w 3084492"/>
                  <a:gd name="connsiteY3" fmla="*/ 2240923 h 5537916"/>
                  <a:gd name="connsiteX4" fmla="*/ 1700011 w 3084492"/>
                  <a:gd name="connsiteY4" fmla="*/ 2743199 h 5537916"/>
                  <a:gd name="connsiteX5" fmla="*/ 2459865 w 3084492"/>
                  <a:gd name="connsiteY5" fmla="*/ 3374265 h 5537916"/>
                  <a:gd name="connsiteX6" fmla="*/ 2987900 w 3084492"/>
                  <a:gd name="connsiteY6" fmla="*/ 4391696 h 5537916"/>
                  <a:gd name="connsiteX7" fmla="*/ 3039414 w 3084492"/>
                  <a:gd name="connsiteY7" fmla="*/ 5537916 h 5537916"/>
                  <a:gd name="connsiteX8" fmla="*/ 38636 w 3084492"/>
                  <a:gd name="connsiteY8" fmla="*/ 5525037 h 5537916"/>
                  <a:gd name="connsiteX9" fmla="*/ 128788 w 3084492"/>
                  <a:gd name="connsiteY9" fmla="*/ 4443212 h 5537916"/>
                  <a:gd name="connsiteX10" fmla="*/ 605306 w 3084492"/>
                  <a:gd name="connsiteY10" fmla="*/ 3451539 h 5537916"/>
                  <a:gd name="connsiteX11" fmla="*/ 1416677 w 3084492"/>
                  <a:gd name="connsiteY11" fmla="*/ 2768958 h 5537916"/>
                  <a:gd name="connsiteX12" fmla="*/ 656823 w 3084492"/>
                  <a:gd name="connsiteY12" fmla="*/ 2176531 h 5537916"/>
                  <a:gd name="connsiteX13" fmla="*/ 103031 w 3084492"/>
                  <a:gd name="connsiteY13" fmla="*/ 1287887 h 5537916"/>
                  <a:gd name="connsiteX14" fmla="*/ 38636 w 3084492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59865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045817"/>
                  <a:gd name="connsiteY0" fmla="*/ 12879 h 5537916"/>
                  <a:gd name="connsiteX1" fmla="*/ 3039414 w 3045817"/>
                  <a:gd name="connsiteY1" fmla="*/ 0 h 5537916"/>
                  <a:gd name="connsiteX2" fmla="*/ 2923504 w 3045817"/>
                  <a:gd name="connsiteY2" fmla="*/ 1249251 h 5537916"/>
                  <a:gd name="connsiteX3" fmla="*/ 2343956 w 3045817"/>
                  <a:gd name="connsiteY3" fmla="*/ 2240923 h 5537916"/>
                  <a:gd name="connsiteX4" fmla="*/ 1700011 w 3045817"/>
                  <a:gd name="connsiteY4" fmla="*/ 2743199 h 5537916"/>
                  <a:gd name="connsiteX5" fmla="*/ 2421228 w 3045817"/>
                  <a:gd name="connsiteY5" fmla="*/ 3374265 h 5537916"/>
                  <a:gd name="connsiteX6" fmla="*/ 2936384 w 3045817"/>
                  <a:gd name="connsiteY6" fmla="*/ 4391696 h 5537916"/>
                  <a:gd name="connsiteX7" fmla="*/ 3039414 w 3045817"/>
                  <a:gd name="connsiteY7" fmla="*/ 5537916 h 5537916"/>
                  <a:gd name="connsiteX8" fmla="*/ 38636 w 3045817"/>
                  <a:gd name="connsiteY8" fmla="*/ 5525037 h 5537916"/>
                  <a:gd name="connsiteX9" fmla="*/ 128788 w 3045817"/>
                  <a:gd name="connsiteY9" fmla="*/ 4443212 h 5537916"/>
                  <a:gd name="connsiteX10" fmla="*/ 605306 w 3045817"/>
                  <a:gd name="connsiteY10" fmla="*/ 3451539 h 5537916"/>
                  <a:gd name="connsiteX11" fmla="*/ 1416677 w 3045817"/>
                  <a:gd name="connsiteY11" fmla="*/ 2768958 h 5537916"/>
                  <a:gd name="connsiteX12" fmla="*/ 656823 w 3045817"/>
                  <a:gd name="connsiteY12" fmla="*/ 2176531 h 5537916"/>
                  <a:gd name="connsiteX13" fmla="*/ 103031 w 3045817"/>
                  <a:gd name="connsiteY13" fmla="*/ 1287887 h 5537916"/>
                  <a:gd name="connsiteX14" fmla="*/ 38636 w 3045817"/>
                  <a:gd name="connsiteY14" fmla="*/ 12879 h 5537916"/>
                  <a:gd name="connsiteX0" fmla="*/ 38636 w 3101939"/>
                  <a:gd name="connsiteY0" fmla="*/ 12879 h 5537916"/>
                  <a:gd name="connsiteX1" fmla="*/ 3039414 w 3101939"/>
                  <a:gd name="connsiteY1" fmla="*/ 0 h 5537916"/>
                  <a:gd name="connsiteX2" fmla="*/ 2979625 w 3101939"/>
                  <a:gd name="connsiteY2" fmla="*/ 1326524 h 5537916"/>
                  <a:gd name="connsiteX3" fmla="*/ 2343956 w 3101939"/>
                  <a:gd name="connsiteY3" fmla="*/ 2240923 h 5537916"/>
                  <a:gd name="connsiteX4" fmla="*/ 1700011 w 3101939"/>
                  <a:gd name="connsiteY4" fmla="*/ 2743199 h 5537916"/>
                  <a:gd name="connsiteX5" fmla="*/ 2421228 w 3101939"/>
                  <a:gd name="connsiteY5" fmla="*/ 3374265 h 5537916"/>
                  <a:gd name="connsiteX6" fmla="*/ 2936384 w 3101939"/>
                  <a:gd name="connsiteY6" fmla="*/ 4391696 h 5537916"/>
                  <a:gd name="connsiteX7" fmla="*/ 3039414 w 3101939"/>
                  <a:gd name="connsiteY7" fmla="*/ 5537916 h 5537916"/>
                  <a:gd name="connsiteX8" fmla="*/ 38636 w 3101939"/>
                  <a:gd name="connsiteY8" fmla="*/ 5525037 h 5537916"/>
                  <a:gd name="connsiteX9" fmla="*/ 128788 w 3101939"/>
                  <a:gd name="connsiteY9" fmla="*/ 4443212 h 5537916"/>
                  <a:gd name="connsiteX10" fmla="*/ 605306 w 3101939"/>
                  <a:gd name="connsiteY10" fmla="*/ 3451539 h 5537916"/>
                  <a:gd name="connsiteX11" fmla="*/ 1416677 w 3101939"/>
                  <a:gd name="connsiteY11" fmla="*/ 2768958 h 5537916"/>
                  <a:gd name="connsiteX12" fmla="*/ 656823 w 3101939"/>
                  <a:gd name="connsiteY12" fmla="*/ 2176531 h 5537916"/>
                  <a:gd name="connsiteX13" fmla="*/ 103031 w 3101939"/>
                  <a:gd name="connsiteY13" fmla="*/ 1287887 h 5537916"/>
                  <a:gd name="connsiteX14" fmla="*/ 38636 w 3101939"/>
                  <a:gd name="connsiteY14" fmla="*/ 12879 h 5537916"/>
                  <a:gd name="connsiteX0" fmla="*/ 76049 w 3139351"/>
                  <a:gd name="connsiteY0" fmla="*/ 12879 h 5537916"/>
                  <a:gd name="connsiteX1" fmla="*/ 3076827 w 3139351"/>
                  <a:gd name="connsiteY1" fmla="*/ 0 h 5537916"/>
                  <a:gd name="connsiteX2" fmla="*/ 3017038 w 3139351"/>
                  <a:gd name="connsiteY2" fmla="*/ 1326524 h 5537916"/>
                  <a:gd name="connsiteX3" fmla="*/ 2381369 w 3139351"/>
                  <a:gd name="connsiteY3" fmla="*/ 2240923 h 5537916"/>
                  <a:gd name="connsiteX4" fmla="*/ 1737424 w 3139351"/>
                  <a:gd name="connsiteY4" fmla="*/ 2743199 h 5537916"/>
                  <a:gd name="connsiteX5" fmla="*/ 2458641 w 3139351"/>
                  <a:gd name="connsiteY5" fmla="*/ 3374265 h 5537916"/>
                  <a:gd name="connsiteX6" fmla="*/ 2973797 w 3139351"/>
                  <a:gd name="connsiteY6" fmla="*/ 4391696 h 5537916"/>
                  <a:gd name="connsiteX7" fmla="*/ 3076827 w 3139351"/>
                  <a:gd name="connsiteY7" fmla="*/ 5537916 h 5537916"/>
                  <a:gd name="connsiteX8" fmla="*/ 76049 w 3139351"/>
                  <a:gd name="connsiteY8" fmla="*/ 5525037 h 5537916"/>
                  <a:gd name="connsiteX9" fmla="*/ 166201 w 3139351"/>
                  <a:gd name="connsiteY9" fmla="*/ 4443212 h 5537916"/>
                  <a:gd name="connsiteX10" fmla="*/ 642719 w 3139351"/>
                  <a:gd name="connsiteY10" fmla="*/ 3451539 h 5537916"/>
                  <a:gd name="connsiteX11" fmla="*/ 1454090 w 3139351"/>
                  <a:gd name="connsiteY11" fmla="*/ 2768958 h 5537916"/>
                  <a:gd name="connsiteX12" fmla="*/ 694236 w 3139351"/>
                  <a:gd name="connsiteY12" fmla="*/ 2176531 h 5537916"/>
                  <a:gd name="connsiteX13" fmla="*/ 103030 w 3139351"/>
                  <a:gd name="connsiteY13" fmla="*/ 1403798 h 5537916"/>
                  <a:gd name="connsiteX14" fmla="*/ 76049 w 3139351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2973798 w 3139352"/>
                  <a:gd name="connsiteY6" fmla="*/ 4391696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66202 w 3139352"/>
                  <a:gd name="connsiteY9" fmla="*/ 4443212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2973798 w 3139352"/>
                  <a:gd name="connsiteY6" fmla="*/ 4391696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74265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335629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642720 w 3139352"/>
                  <a:gd name="connsiteY10" fmla="*/ 3451539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54962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365938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37916"/>
                  <a:gd name="connsiteX1" fmla="*/ 3076828 w 3139352"/>
                  <a:gd name="connsiteY1" fmla="*/ 0 h 5537916"/>
                  <a:gd name="connsiteX2" fmla="*/ 3017039 w 3139352"/>
                  <a:gd name="connsiteY2" fmla="*/ 1326524 h 5537916"/>
                  <a:gd name="connsiteX3" fmla="*/ 2381370 w 3139352"/>
                  <a:gd name="connsiteY3" fmla="*/ 2240923 h 5537916"/>
                  <a:gd name="connsiteX4" fmla="*/ 1737425 w 3139352"/>
                  <a:gd name="connsiteY4" fmla="*/ 2743199 h 5537916"/>
                  <a:gd name="connsiteX5" fmla="*/ 2458642 w 3139352"/>
                  <a:gd name="connsiteY5" fmla="*/ 3258356 h 5537916"/>
                  <a:gd name="connsiteX6" fmla="*/ 3029918 w 3139352"/>
                  <a:gd name="connsiteY6" fmla="*/ 4372377 h 5537916"/>
                  <a:gd name="connsiteX7" fmla="*/ 3076828 w 3139352"/>
                  <a:gd name="connsiteY7" fmla="*/ 5537916 h 5537916"/>
                  <a:gd name="connsiteX8" fmla="*/ 76050 w 3139352"/>
                  <a:gd name="connsiteY8" fmla="*/ 5525037 h 5537916"/>
                  <a:gd name="connsiteX9" fmla="*/ 128789 w 3139352"/>
                  <a:gd name="connsiteY9" fmla="*/ 4288665 h 5537916"/>
                  <a:gd name="connsiteX10" fmla="*/ 736256 w 3139352"/>
                  <a:gd name="connsiteY10" fmla="*/ 3296993 h 5537916"/>
                  <a:gd name="connsiteX11" fmla="*/ 1454091 w 3139352"/>
                  <a:gd name="connsiteY11" fmla="*/ 2768958 h 5537916"/>
                  <a:gd name="connsiteX12" fmla="*/ 694237 w 3139352"/>
                  <a:gd name="connsiteY12" fmla="*/ 2176531 h 5537916"/>
                  <a:gd name="connsiteX13" fmla="*/ 103031 w 3139352"/>
                  <a:gd name="connsiteY13" fmla="*/ 1403798 h 5537916"/>
                  <a:gd name="connsiteX14" fmla="*/ 76050 w 3139352"/>
                  <a:gd name="connsiteY14" fmla="*/ 12879 h 5537916"/>
                  <a:gd name="connsiteX0" fmla="*/ 76050 w 3139352"/>
                  <a:gd name="connsiteY0" fmla="*/ 12879 h 5525037"/>
                  <a:gd name="connsiteX1" fmla="*/ 3076828 w 3139352"/>
                  <a:gd name="connsiteY1" fmla="*/ 0 h 5525037"/>
                  <a:gd name="connsiteX2" fmla="*/ 3017039 w 3139352"/>
                  <a:gd name="connsiteY2" fmla="*/ 1326524 h 5525037"/>
                  <a:gd name="connsiteX3" fmla="*/ 2381370 w 3139352"/>
                  <a:gd name="connsiteY3" fmla="*/ 2240923 h 5525037"/>
                  <a:gd name="connsiteX4" fmla="*/ 1737425 w 3139352"/>
                  <a:gd name="connsiteY4" fmla="*/ 2743199 h 5525037"/>
                  <a:gd name="connsiteX5" fmla="*/ 2458642 w 3139352"/>
                  <a:gd name="connsiteY5" fmla="*/ 3258356 h 5525037"/>
                  <a:gd name="connsiteX6" fmla="*/ 3029918 w 3139352"/>
                  <a:gd name="connsiteY6" fmla="*/ 4372377 h 5525037"/>
                  <a:gd name="connsiteX7" fmla="*/ 3076829 w 3139352"/>
                  <a:gd name="connsiteY7" fmla="*/ 5479962 h 5525037"/>
                  <a:gd name="connsiteX8" fmla="*/ 76050 w 3139352"/>
                  <a:gd name="connsiteY8" fmla="*/ 5525037 h 5525037"/>
                  <a:gd name="connsiteX9" fmla="*/ 128789 w 3139352"/>
                  <a:gd name="connsiteY9" fmla="*/ 4288665 h 5525037"/>
                  <a:gd name="connsiteX10" fmla="*/ 736256 w 3139352"/>
                  <a:gd name="connsiteY10" fmla="*/ 3296993 h 5525037"/>
                  <a:gd name="connsiteX11" fmla="*/ 1454091 w 3139352"/>
                  <a:gd name="connsiteY11" fmla="*/ 2768958 h 5525037"/>
                  <a:gd name="connsiteX12" fmla="*/ 694237 w 3139352"/>
                  <a:gd name="connsiteY12" fmla="*/ 2176531 h 5525037"/>
                  <a:gd name="connsiteX13" fmla="*/ 103031 w 3139352"/>
                  <a:gd name="connsiteY13" fmla="*/ 1403798 h 5525037"/>
                  <a:gd name="connsiteX14" fmla="*/ 76050 w 3139352"/>
                  <a:gd name="connsiteY14" fmla="*/ 12879 h 5525037"/>
                  <a:gd name="connsiteX0" fmla="*/ 76050 w 3139352"/>
                  <a:gd name="connsiteY0" fmla="*/ 12879 h 5525037"/>
                  <a:gd name="connsiteX1" fmla="*/ 3076828 w 3139352"/>
                  <a:gd name="connsiteY1" fmla="*/ 0 h 5525037"/>
                  <a:gd name="connsiteX2" fmla="*/ 3017039 w 3139352"/>
                  <a:gd name="connsiteY2" fmla="*/ 1326524 h 5525037"/>
                  <a:gd name="connsiteX3" fmla="*/ 2381370 w 3139352"/>
                  <a:gd name="connsiteY3" fmla="*/ 2240923 h 5525037"/>
                  <a:gd name="connsiteX4" fmla="*/ 1737425 w 3139352"/>
                  <a:gd name="connsiteY4" fmla="*/ 2743199 h 5525037"/>
                  <a:gd name="connsiteX5" fmla="*/ 2458642 w 3139352"/>
                  <a:gd name="connsiteY5" fmla="*/ 3258356 h 5525037"/>
                  <a:gd name="connsiteX6" fmla="*/ 3029918 w 3139352"/>
                  <a:gd name="connsiteY6" fmla="*/ 4372377 h 5525037"/>
                  <a:gd name="connsiteX7" fmla="*/ 3076829 w 3139352"/>
                  <a:gd name="connsiteY7" fmla="*/ 5499280 h 5525037"/>
                  <a:gd name="connsiteX8" fmla="*/ 76050 w 3139352"/>
                  <a:gd name="connsiteY8" fmla="*/ 5525037 h 5525037"/>
                  <a:gd name="connsiteX9" fmla="*/ 128789 w 3139352"/>
                  <a:gd name="connsiteY9" fmla="*/ 4288665 h 5525037"/>
                  <a:gd name="connsiteX10" fmla="*/ 736256 w 3139352"/>
                  <a:gd name="connsiteY10" fmla="*/ 3296993 h 5525037"/>
                  <a:gd name="connsiteX11" fmla="*/ 1454091 w 3139352"/>
                  <a:gd name="connsiteY11" fmla="*/ 2768958 h 5525037"/>
                  <a:gd name="connsiteX12" fmla="*/ 694237 w 3139352"/>
                  <a:gd name="connsiteY12" fmla="*/ 2176531 h 5525037"/>
                  <a:gd name="connsiteX13" fmla="*/ 103031 w 3139352"/>
                  <a:gd name="connsiteY13" fmla="*/ 1403798 h 5525037"/>
                  <a:gd name="connsiteX14" fmla="*/ 76050 w 3139352"/>
                  <a:gd name="connsiteY14" fmla="*/ 12879 h 5525037"/>
                  <a:gd name="connsiteX0" fmla="*/ 32198 w 3151619"/>
                  <a:gd name="connsiteY0" fmla="*/ 0 h 5531476"/>
                  <a:gd name="connsiteX1" fmla="*/ 3089095 w 3151619"/>
                  <a:gd name="connsiteY1" fmla="*/ 6439 h 5531476"/>
                  <a:gd name="connsiteX2" fmla="*/ 3029306 w 3151619"/>
                  <a:gd name="connsiteY2" fmla="*/ 1332963 h 5531476"/>
                  <a:gd name="connsiteX3" fmla="*/ 2393637 w 3151619"/>
                  <a:gd name="connsiteY3" fmla="*/ 2247362 h 5531476"/>
                  <a:gd name="connsiteX4" fmla="*/ 1749692 w 3151619"/>
                  <a:gd name="connsiteY4" fmla="*/ 2749638 h 5531476"/>
                  <a:gd name="connsiteX5" fmla="*/ 2470909 w 3151619"/>
                  <a:gd name="connsiteY5" fmla="*/ 3264795 h 5531476"/>
                  <a:gd name="connsiteX6" fmla="*/ 3042185 w 3151619"/>
                  <a:gd name="connsiteY6" fmla="*/ 4378816 h 5531476"/>
                  <a:gd name="connsiteX7" fmla="*/ 3089096 w 3151619"/>
                  <a:gd name="connsiteY7" fmla="*/ 5505719 h 5531476"/>
                  <a:gd name="connsiteX8" fmla="*/ 88317 w 3151619"/>
                  <a:gd name="connsiteY8" fmla="*/ 5531476 h 5531476"/>
                  <a:gd name="connsiteX9" fmla="*/ 141056 w 3151619"/>
                  <a:gd name="connsiteY9" fmla="*/ 4295104 h 5531476"/>
                  <a:gd name="connsiteX10" fmla="*/ 748523 w 3151619"/>
                  <a:gd name="connsiteY10" fmla="*/ 3303432 h 5531476"/>
                  <a:gd name="connsiteX11" fmla="*/ 1466358 w 3151619"/>
                  <a:gd name="connsiteY11" fmla="*/ 2775397 h 5531476"/>
                  <a:gd name="connsiteX12" fmla="*/ 706504 w 3151619"/>
                  <a:gd name="connsiteY12" fmla="*/ 2182970 h 5531476"/>
                  <a:gd name="connsiteX13" fmla="*/ 115298 w 3151619"/>
                  <a:gd name="connsiteY13" fmla="*/ 1410237 h 5531476"/>
                  <a:gd name="connsiteX14" fmla="*/ 32198 w 3151619"/>
                  <a:gd name="connsiteY14" fmla="*/ 0 h 5531476"/>
                  <a:gd name="connsiteX0" fmla="*/ 29284 w 3148705"/>
                  <a:gd name="connsiteY0" fmla="*/ 0 h 5531476"/>
                  <a:gd name="connsiteX1" fmla="*/ 3086181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086182 w 3148705"/>
                  <a:gd name="connsiteY7" fmla="*/ 5505719 h 5531476"/>
                  <a:gd name="connsiteX8" fmla="*/ 85403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  <a:gd name="connsiteX0" fmla="*/ 29284 w 3148705"/>
                  <a:gd name="connsiteY0" fmla="*/ 0 h 5531476"/>
                  <a:gd name="connsiteX1" fmla="*/ 3104889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086182 w 3148705"/>
                  <a:gd name="connsiteY7" fmla="*/ 5505719 h 5531476"/>
                  <a:gd name="connsiteX8" fmla="*/ 85403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  <a:gd name="connsiteX0" fmla="*/ 29284 w 3148705"/>
                  <a:gd name="connsiteY0" fmla="*/ 0 h 5531476"/>
                  <a:gd name="connsiteX1" fmla="*/ 3104889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086182 w 3148705"/>
                  <a:gd name="connsiteY7" fmla="*/ 5505719 h 5531476"/>
                  <a:gd name="connsiteX8" fmla="*/ 47989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  <a:gd name="connsiteX0" fmla="*/ 29284 w 3148705"/>
                  <a:gd name="connsiteY0" fmla="*/ 0 h 5531476"/>
                  <a:gd name="connsiteX1" fmla="*/ 3104889 w 3148705"/>
                  <a:gd name="connsiteY1" fmla="*/ 6439 h 5531476"/>
                  <a:gd name="connsiteX2" fmla="*/ 3026392 w 3148705"/>
                  <a:gd name="connsiteY2" fmla="*/ 1332963 h 5531476"/>
                  <a:gd name="connsiteX3" fmla="*/ 2390723 w 3148705"/>
                  <a:gd name="connsiteY3" fmla="*/ 2247362 h 5531476"/>
                  <a:gd name="connsiteX4" fmla="*/ 1746778 w 3148705"/>
                  <a:gd name="connsiteY4" fmla="*/ 2749638 h 5531476"/>
                  <a:gd name="connsiteX5" fmla="*/ 2467995 w 3148705"/>
                  <a:gd name="connsiteY5" fmla="*/ 3264795 h 5531476"/>
                  <a:gd name="connsiteX6" fmla="*/ 3039271 w 3148705"/>
                  <a:gd name="connsiteY6" fmla="*/ 4378816 h 5531476"/>
                  <a:gd name="connsiteX7" fmla="*/ 3123597 w 3148705"/>
                  <a:gd name="connsiteY7" fmla="*/ 5505719 h 5531476"/>
                  <a:gd name="connsiteX8" fmla="*/ 47989 w 3148705"/>
                  <a:gd name="connsiteY8" fmla="*/ 5531476 h 5531476"/>
                  <a:gd name="connsiteX9" fmla="*/ 138142 w 3148705"/>
                  <a:gd name="connsiteY9" fmla="*/ 4295104 h 5531476"/>
                  <a:gd name="connsiteX10" fmla="*/ 745609 w 3148705"/>
                  <a:gd name="connsiteY10" fmla="*/ 3303432 h 5531476"/>
                  <a:gd name="connsiteX11" fmla="*/ 1463444 w 3148705"/>
                  <a:gd name="connsiteY11" fmla="*/ 2775397 h 5531476"/>
                  <a:gd name="connsiteX12" fmla="*/ 703590 w 3148705"/>
                  <a:gd name="connsiteY12" fmla="*/ 2182970 h 5531476"/>
                  <a:gd name="connsiteX13" fmla="*/ 112384 w 3148705"/>
                  <a:gd name="connsiteY13" fmla="*/ 1410237 h 5531476"/>
                  <a:gd name="connsiteX14" fmla="*/ 29284 w 3148705"/>
                  <a:gd name="connsiteY14" fmla="*/ 0 h 5531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48705" h="5531476">
                    <a:moveTo>
                      <a:pt x="29284" y="0"/>
                    </a:moveTo>
                    <a:lnTo>
                      <a:pt x="3104889" y="6439"/>
                    </a:lnTo>
                    <a:cubicBezTo>
                      <a:pt x="3107036" y="513008"/>
                      <a:pt x="3148705" y="960773"/>
                      <a:pt x="3026392" y="1332963"/>
                    </a:cubicBezTo>
                    <a:cubicBezTo>
                      <a:pt x="2912628" y="1676400"/>
                      <a:pt x="2661179" y="2045593"/>
                      <a:pt x="2390723" y="2247362"/>
                    </a:cubicBezTo>
                    <a:cubicBezTo>
                      <a:pt x="2133146" y="2462010"/>
                      <a:pt x="1772535" y="2584359"/>
                      <a:pt x="1746778" y="2749638"/>
                    </a:cubicBezTo>
                    <a:cubicBezTo>
                      <a:pt x="1772536" y="2889158"/>
                      <a:pt x="2252580" y="2993265"/>
                      <a:pt x="2467995" y="3264795"/>
                    </a:cubicBezTo>
                    <a:cubicBezTo>
                      <a:pt x="2795652" y="3517007"/>
                      <a:pt x="2930004" y="4005329"/>
                      <a:pt x="3039271" y="4378816"/>
                    </a:cubicBezTo>
                    <a:cubicBezTo>
                      <a:pt x="3148538" y="4752303"/>
                      <a:pt x="3121451" y="5136525"/>
                      <a:pt x="3123597" y="5505719"/>
                    </a:cubicBezTo>
                    <a:lnTo>
                      <a:pt x="47989" y="5531476"/>
                    </a:lnTo>
                    <a:cubicBezTo>
                      <a:pt x="46452" y="5162281"/>
                      <a:pt x="21872" y="4666445"/>
                      <a:pt x="138142" y="4295104"/>
                    </a:cubicBezTo>
                    <a:cubicBezTo>
                      <a:pt x="254412" y="3923763"/>
                      <a:pt x="468603" y="3595353"/>
                      <a:pt x="745609" y="3303432"/>
                    </a:cubicBezTo>
                    <a:cubicBezTo>
                      <a:pt x="1078735" y="2953556"/>
                      <a:pt x="1424807" y="2968580"/>
                      <a:pt x="1463444" y="2775397"/>
                    </a:cubicBezTo>
                    <a:cubicBezTo>
                      <a:pt x="1450564" y="2530698"/>
                      <a:pt x="920384" y="2429815"/>
                      <a:pt x="703590" y="2182970"/>
                    </a:cubicBezTo>
                    <a:cubicBezTo>
                      <a:pt x="486796" y="2000520"/>
                      <a:pt x="224768" y="1774065"/>
                      <a:pt x="112384" y="1410237"/>
                    </a:cubicBezTo>
                    <a:cubicBezTo>
                      <a:pt x="0" y="1046409"/>
                      <a:pt x="53208" y="504423"/>
                      <a:pt x="29284" y="0"/>
                    </a:cubicBezTo>
                    <a:close/>
                  </a:path>
                </a:pathLst>
              </a:cu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574885" y="4258357"/>
                <a:ext cx="54742" cy="1874834"/>
              </a:xfrm>
              <a:custGeom>
                <a:avLst/>
                <a:gdLst>
                  <a:gd name="connsiteX0" fmla="*/ 25758 w 115910"/>
                  <a:gd name="connsiteY0" fmla="*/ 0 h 2240924"/>
                  <a:gd name="connsiteX1" fmla="*/ 0 w 115910"/>
                  <a:gd name="connsiteY1" fmla="*/ 2240924 h 2240924"/>
                  <a:gd name="connsiteX2" fmla="*/ 103031 w 115910"/>
                  <a:gd name="connsiteY2" fmla="*/ 2240924 h 2240924"/>
                  <a:gd name="connsiteX3" fmla="*/ 115910 w 115910"/>
                  <a:gd name="connsiteY3" fmla="*/ 25757 h 2240924"/>
                  <a:gd name="connsiteX4" fmla="*/ 25758 w 115910"/>
                  <a:gd name="connsiteY4" fmla="*/ 0 h 224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910" h="2240924">
                    <a:moveTo>
                      <a:pt x="25758" y="0"/>
                    </a:moveTo>
                    <a:lnTo>
                      <a:pt x="0" y="2240924"/>
                    </a:lnTo>
                    <a:lnTo>
                      <a:pt x="103031" y="2240924"/>
                    </a:lnTo>
                    <a:lnTo>
                      <a:pt x="115910" y="25757"/>
                    </a:lnTo>
                    <a:lnTo>
                      <a:pt x="25758" y="0"/>
                    </a:ln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890116" y="3948168"/>
              <a:ext cx="2188228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1) constant rate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13844" y="2913494"/>
              <a:ext cx="2305759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2)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parent at start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13844" y="4613510"/>
              <a:ext cx="2685800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3)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daughter at start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848218" y="2728828"/>
              <a:ext cx="2266646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4)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parent added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or taken away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48218" y="4428844"/>
              <a:ext cx="2500749" cy="120032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5) how much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daughter added</a:t>
              </a:r>
            </a:p>
            <a:p>
              <a:pPr marL="282575" indent="-282575"/>
              <a:r>
                <a:rPr lang="en-US" sz="2400" b="1" dirty="0" smtClean="0">
                  <a:solidFill>
                    <a:srgbClr val="00FF00"/>
                  </a:solidFill>
                  <a:effectLst>
                    <a:outerShdw dist="50800" dir="2700000" algn="ctr" rotWithShape="0">
                      <a:schemeClr val="tx1"/>
                    </a:outerShdw>
                  </a:effectLst>
                  <a:cs typeface="Arial" pitchFamily="34" charset="0"/>
                </a:rPr>
                <a:t>	or taken away</a:t>
              </a:r>
              <a:endParaRPr lang="en-US" sz="2400" b="1" dirty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661375" y="3812147"/>
              <a:ext cx="2537138" cy="70833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  <a:effectLst>
              <a:outerShdw dist="50800" dir="27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352" y="592427"/>
            <a:ext cx="6183296" cy="1015663"/>
          </a:xfrm>
          <a:prstGeom prst="rect">
            <a:avLst/>
          </a:prstGeom>
          <a:noFill/>
          <a:effectLst>
            <a:outerShdw dist="76200" dir="27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Radioactive Dating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505" y="1704398"/>
            <a:ext cx="7642990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Earth rocks show that billions of years of radiometric decay</a:t>
            </a:r>
          </a:p>
          <a:p>
            <a:pPr algn="ctr"/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has occurred since the creation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3754" y="2722110"/>
            <a:ext cx="311636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parent/daughter ratios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3754" y="3139550"/>
            <a:ext cx="543219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helium (from radiometric decay) in rocks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3754" y="3556990"/>
            <a:ext cx="242874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radiation damage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3754" y="3974430"/>
            <a:ext cx="1837683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fission tracks</a:t>
            </a:r>
            <a:endParaRPr lang="en-US" sz="2400" b="1" dirty="0">
              <a:solidFill>
                <a:srgbClr val="00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7860" y="4409217"/>
            <a:ext cx="5108899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…</a:t>
            </a:r>
            <a:r>
              <a:rPr lang="en-US" sz="2400" b="1" i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including</a:t>
            </a: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</a:rPr>
              <a:t> in Flood &amp; post-Flood rocks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4766" y="4870882"/>
            <a:ext cx="754873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400" b="1" dirty="0" smtClean="0">
                <a:solidFill>
                  <a:srgbClr val="00FFFF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  <a:sym typeface="Wingdings" pitchFamily="2" charset="2"/>
              </a:rPr>
              <a:t>convincing most people that rocks and fossils are millions and billions of years old</a:t>
            </a:r>
            <a:endParaRPr lang="en-US" sz="2400" b="1" dirty="0">
              <a:solidFill>
                <a:srgbClr val="00FFFF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4203" y="5811940"/>
            <a:ext cx="641944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dist="50800" dir="2700000" algn="ctr" rotWithShape="0">
                    <a:schemeClr val="tx1"/>
                  </a:outerShdw>
                </a:effectLst>
                <a:cs typeface="Arial" pitchFamily="34" charset="0"/>
                <a:sym typeface="Wingdings" pitchFamily="2" charset="2"/>
              </a:rPr>
              <a:t>…apparently because of modern laws of physics!</a:t>
            </a:r>
            <a:endParaRPr lang="en-US" sz="2400" b="1" dirty="0">
              <a:solidFill>
                <a:srgbClr val="FFFF00"/>
              </a:solidFill>
              <a:effectLst>
                <a:outerShdw dist="50800" dir="2700000" algn="ctr" rotWithShape="0">
                  <a:schemeClr val="tx1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541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kwise</dc:creator>
  <cp:lastModifiedBy>Doug</cp:lastModifiedBy>
  <cp:revision>25</cp:revision>
  <dcterms:created xsi:type="dcterms:W3CDTF">2014-06-14T14:23:14Z</dcterms:created>
  <dcterms:modified xsi:type="dcterms:W3CDTF">2017-07-16T17:54:51Z</dcterms:modified>
</cp:coreProperties>
</file>